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60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123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01.09.2019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linda6035.ucoz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 userDrawn="1"/>
        </p:nvSpPr>
        <p:spPr>
          <a:xfrm>
            <a:off x="0" y="6642556"/>
            <a:ext cx="119936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dirty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  <a:hlinkClick r:id="rId14"/>
              </a:rPr>
              <a:t>http://linda6035.ucoz.ru/</a:t>
            </a:r>
            <a:endParaRPr lang="ru-RU" sz="800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4" descr="Картинки по запросу картинки анимации 1 сентября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4422"/>
            <a:ext cx="9237496" cy="56435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«Мы снова вместе - это здорово!»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8 а класс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age (1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0016" y="1714500"/>
            <a:ext cx="8223956" cy="4625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714356"/>
            <a:ext cx="7829576" cy="5411807"/>
          </a:xfrm>
        </p:spPr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Настоящий друг везде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Верен, в счастье и беде;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Грусть твоя его тревожит,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Ты не спишь — он спать не может,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во всем, без дальних слов,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Он помочь тебе готов.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Да, по действиям несходны</a:t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Верный друг и льстец негодный.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У. Шекспир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значит настоящее?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учительница у доск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1177" y="1600200"/>
            <a:ext cx="376164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Что мы знаем друг о друге?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ученик и ученица первоклассники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5136" y="1600200"/>
            <a:ext cx="593372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 поступлю и закончу (---1--------), где получу профессию (---2-----). Жить буду в (----3---). На свою первую зарплату я куплю маме (--4------), а первый отпуск проведу в (--5--------) . Я буду скучать по (-----6------) и при первой же возможности приглашу её (его) (---7---) побеседовать, вспомнить школьные годы и непременно угощу (-----8----).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7200" b="1" dirty="0" smtClean="0"/>
              <a:t>«Великолепная восьмерка»</a:t>
            </a:r>
            <a:r>
              <a:rPr lang="ru-RU" sz="7200" dirty="0" smtClean="0"/>
              <a:t/>
            </a:r>
            <a:br>
              <a:rPr lang="ru-RU" sz="7200" dirty="0" smtClean="0"/>
            </a:b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«Три тропинки – ответ без запинки»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214554"/>
            <a:ext cx="7972452" cy="3911609"/>
          </a:xfrm>
        </p:spPr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«Лебединое озеро»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«Руслан и Людмила»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«Дядя Стёпа»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«Кот в сапогах»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«Самое –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самое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в России»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Самое большое и глубокое море  у берегов России. 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Самое мелководное море на Земле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Самый большой полуостров России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Самый большой остров  России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Самая высокая вершина России</a:t>
            </a:r>
          </a:p>
          <a:p>
            <a:pPr lvl="0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Самое глубокое озеро в России и мире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«Иностранные слова вокруг нас»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называют ведущего концерта?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называется объявление о том, что все билеты проданы? 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Как называют ребенка, который развит не по годам? 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Обгонялки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i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142984"/>
            <a:ext cx="7972452" cy="4983179"/>
          </a:xfrm>
        </p:spPr>
        <p:txBody>
          <a:bodyPr/>
          <a:lstStyle/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Под каким знаком зодиака начинается учебный год в российских школах?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произойдёт,  когда ученик закончит 7-й класс? 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на доску кидают перед тем, как на ней писать?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можно приготовить, но нельзя съесть?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Какой год продолжается всего один день?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-  К городу Кола, расположенному на северо-западе Европейской части России, прибавьте впереди только одну букву и получите учебно-воспитательное учреждение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Кем ты станешь в 14 лет?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Добавьте впереди две буквы и одну в конце к городу Оно, расположенному в Японии, и вы получите звук, производимый специальным прибором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 случается 31 февраля? </a:t>
            </a:r>
          </a:p>
          <a:p>
            <a:pPr lvl="1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Уберите букву О в названии города, расположенного в Уругвае, и вы получите мягкий белый известняк, употребляемый в промышленности  для окраски, писания. 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-Под каким знаком зодиака заканчивается учебный год в российских школах?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«Долина пословиц»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14546" y="1214422"/>
            <a:ext cx="6472254" cy="4911741"/>
          </a:xfrm>
        </p:spPr>
        <p:txBody>
          <a:bodyPr/>
          <a:lstStyle/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Один в поле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Одна голова хорошо,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имей сто рублей,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одного битого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Двум смертям не бывать,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 двумя зайцами погонишься,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Одна ласточка весны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Семеро одного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Семь раз примерь,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Первый блин – </a:t>
            </a: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Один за всех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Лучше один раз увидеть,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«Перекресток трех дорог»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montemann9.files.wordpress.com/2014/04/stock-photo-road-fork-06171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622" y="1600200"/>
            <a:ext cx="763875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«Пятёрочка»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марок  легковых автомашин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офицерских званий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шахматных фигур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русских писателей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животных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птиц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Назовите пять нечетных цифр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85918" y="357166"/>
            <a:ext cx="6900882" cy="5768997"/>
          </a:xfrm>
        </p:spPr>
        <p:txBody>
          <a:bodyPr/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Не стой в стороне равнодушным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Когда у кого–то беда.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Рвануться на выручку можно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В любую минуту всегда.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И если кому–то поможет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Твоя доброта и дружба твоя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Ты счастлив, что день не напрасно был прожит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На свете живешь ты не зря.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1"/>
          <p:cNvGrpSpPr>
            <a:grpSpLocks/>
          </p:cNvGrpSpPr>
          <p:nvPr/>
        </p:nvGrpSpPr>
        <p:grpSpPr bwMode="auto">
          <a:xfrm>
            <a:off x="971600" y="3573016"/>
            <a:ext cx="7200800" cy="2858834"/>
            <a:chOff x="607288" y="164814"/>
            <a:chExt cx="7925152" cy="432383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607288" y="164814"/>
              <a:ext cx="7925152" cy="465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ru-RU" sz="1400" dirty="0">
                <a:solidFill>
                  <a:schemeClr val="accent6">
                    <a:lumMod val="75000"/>
                  </a:schemeClr>
                </a:solidFill>
                <a:cs typeface="Arial" charset="0"/>
              </a:endParaRPr>
            </a:p>
          </p:txBody>
        </p:sp>
        <p:sp>
          <p:nvSpPr>
            <p:cNvPr id="6" name="Прямоугольник 3"/>
            <p:cNvSpPr>
              <a:spLocks noChangeArrowheads="1"/>
            </p:cNvSpPr>
            <p:nvPr/>
          </p:nvSpPr>
          <p:spPr bwMode="auto">
            <a:xfrm>
              <a:off x="1366078" y="3976605"/>
              <a:ext cx="6491880" cy="5120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ru-RU" sz="1600" b="1" dirty="0">
                <a:solidFill>
                  <a:prstClr val="black"/>
                </a:solidFill>
                <a:cs typeface="Arial" charset="0"/>
              </a:endParaRPr>
            </a:p>
          </p:txBody>
        </p:sp>
      </p:grp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28596" y="2071678"/>
            <a:ext cx="842965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 спасибо за вниманье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 задор и звонкий смех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праздник «День знаний»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Обеспечил нам успех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1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36C09"/>
      </a:hlink>
      <a:folHlink>
        <a:srgbClr val="974806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481</Words>
  <Application>Microsoft Office PowerPoint</Application>
  <PresentationFormat>Экран (4:3)</PresentationFormat>
  <Paragraphs>70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1_Тема Office</vt:lpstr>
      <vt:lpstr>Слайд 1</vt:lpstr>
      <vt:lpstr>«Мы снова вместе - это здорово!»  8 а класс </vt:lpstr>
      <vt:lpstr>Слайд 3</vt:lpstr>
      <vt:lpstr>Слайд 4</vt:lpstr>
      <vt:lpstr>Что значит настоящее?</vt:lpstr>
      <vt:lpstr>Что мы знаем друг о друге?</vt:lpstr>
      <vt:lpstr>Слайд 7</vt:lpstr>
      <vt:lpstr>Слайд 8</vt:lpstr>
      <vt:lpstr>«Три тропинки – ответ без запинки» </vt:lpstr>
      <vt:lpstr>«Самое – самое в России» </vt:lpstr>
      <vt:lpstr>«Иностранные слова вокруг нас» </vt:lpstr>
      <vt:lpstr>«Обгонялки»   </vt:lpstr>
      <vt:lpstr>Слайд 13</vt:lpstr>
      <vt:lpstr>«Долина пословиц» </vt:lpstr>
      <vt:lpstr>«Перекресток трех дорог»</vt:lpstr>
      <vt:lpstr>«Пятёрочка» 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18</cp:revision>
  <dcterms:created xsi:type="dcterms:W3CDTF">2014-07-06T18:18:01Z</dcterms:created>
  <dcterms:modified xsi:type="dcterms:W3CDTF">2019-09-01T18:53:10Z</dcterms:modified>
</cp:coreProperties>
</file>