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Баскетбол- шоу на сайт\Фото баскетбол-шоу\BGr2GaF48L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Баскетбол- шоу на сайт\Фото баскетбол-шоу\kHQstqsOn6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Баскетбол- шоу на сайт\Фото баскетбол-шоу\lIJEQcXW3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Баскетбол- шоу на сайт\Фото баскетбол-шоу\YOuKE8yMaf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2018-12-27T08:57:07Z</dcterms:created>
  <dcterms:modified xsi:type="dcterms:W3CDTF">2019-02-10T13:50:21Z</dcterms:modified>
</cp:coreProperties>
</file>