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02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Мероприятия на сайт\Гимнастика\фото 15.11\IMG_43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Мероприятия на сайт\Гимнастика\фото 15.11\IMG_43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F:\Мероприятия на сайт\Гимнастика\фото 15.11\IMG_43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F:\Мероприятия на сайт\Гимнастика\фото 15.11\IMG_43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F:\Мероприятия на сайт\Гимнастика\фото 15.11\IMG_43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F:\Мероприятия на сайт\Гимнастика\фото 15.11\IMG_43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F:\Мероприятия на сайт\Гимнастика\фото 15.11\IMG_43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F:\Мероприятия на сайт\Гимнастика\фото 15.11\IMG_43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F:\Мероприятия на сайт\Гимнастика\фото 15.11\IMG_43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F:\Мероприятия на сайт\Гимнастика\фото 15.11\IMG_43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F:\Мероприятия на сайт\Гимнастика\фото 15.11\IMG_43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F:\Мероприятия на сайт\Гимнастика\фото 15.11\IMG_43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F:\Мероприятия на сайт\Гимнастика\фото 15.11\IMG_43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F:\Мероприятия на сайт\Гимнастика\фото 15.11\IMG_43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F:\Мероприятия на сайт\Гимнастика\фото 15.11\IMG_43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F:\Мероприятия на сайт\Гимнастика\фото 15.11\IMG_4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F:\Мероприятия на сайт\Гимнастика\фото 15.11\IMG_44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F:\Мероприятия на сайт\Гимнастика\фото 15.11\IMG_44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F:\Мероприятия на сайт\Гимнастика\фото 15.11\IMG_44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F:\Мероприятия на сайт\Гимнастика\фото 15.11\IMG_44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F:\Мероприятия на сайт\Гимнастика\фото 15.11\IMG_44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F:\Мероприятия на сайт\Гимнастика\фото 15.11\IMG_44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F:\Мероприятия на сайт\Гимнастика\фото 15.11\IMG_44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F:\Мероприятия на сайт\Гимнастика\фото 15.11\IMG_44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F:\Мероприятия на сайт\Гимнастика\фото 15.11\IMG_44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F:\Мероприятия на сайт\Гимнастика\фото 15.11\IMG_44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F:\Мероприятия на сайт\Гимнастика\фото 15.11\IMG_44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F:\Мероприятия на сайт\Гимнастика\фото 15.11\IMG_44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F:\Мероприятия на сайт\Гимнастика\фото 15.11\IMG_44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F:\Мероприятия на сайт\Гимнастика\фото 15.11\IMG_44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F:\Мероприятия на сайт\Гимнастика\фото 15.11\IMG_44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F:\Мероприятия на сайт\Гимнастика\фото 15.11\IMG_44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F:\Мероприятия на сайт\Гимнастика\фото 15.11\IMG_44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F:\Мероприятия на сайт\Гимнастика\фото 15.11\IMG_44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F:\Мероприятия на сайт\Гимнастика\фото 15.11\IMG_44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 descr="F:\Мероприятия на сайт\Гимнастика\фото 15.11\IMG_44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 descr="F:\Мероприятия на сайт\Гимнастика\фото 15.11\IMG_44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 descr="F:\Мероприятия на сайт\Гимнастика\фото 15.11\IMG_44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Picture 2" descr="F:\Мероприятия на сайт\Гимнастика\фото 15.11\IMG_44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 descr="F:\Мероприятия на сайт\Гимнастика\фото 15.11\IMG_44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1</cp:revision>
  <dcterms:created xsi:type="dcterms:W3CDTF">2019-02-10T13:58:04Z</dcterms:created>
  <dcterms:modified xsi:type="dcterms:W3CDTF">2019-02-10T14:17:07Z</dcterms:modified>
</cp:coreProperties>
</file>