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0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Мероприятия на сайт\День защитника Отечества\IMG_28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F:\Мероприятия на сайт\День защитника Отечества\IMG_28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Мероприятия на сайт\День защитника Отечества\IMG_28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Мероприятия на сайт\День защитника Отечества\IMG_28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Мероприятия на сайт\День защитника Отечества\IMG_2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Мероприятия на сайт\День защитника Отечества\IMG_2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Мероприятия на сайт\День защитника Отечества\IMG_2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Мероприятия на сайт\День защитника Отечества\IMG_28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F:\Мероприятия на сайт\День защитника Отечества\IMG_28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Мероприятия на сайт\День защитника Отечества\IMG_28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F:\Мероприятия на сайт\День защитника Отечества\IMG_28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F:\Мероприятия на сайт\День защитника Отечества\IMG_28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F:\Мероприятия на сайт\День защитника Отечества\IMG_2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F:\Мероприятия на сайт\День защитника Отечества\IMG_28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F:\Мероприятия на сайт\День защитника Отечества\IMG_28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F:\Мероприятия на сайт\День защитника Отечества\IMG_28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F:\Мероприятия на сайт\День защитника Отечества\IMG_28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972800" y="-8229600"/>
            <a:ext cx="31089600" cy="2331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админ</cp:lastModifiedBy>
  <cp:revision>1</cp:revision>
  <dcterms:created xsi:type="dcterms:W3CDTF">2019-02-10T14:26:55Z</dcterms:created>
  <dcterms:modified xsi:type="dcterms:W3CDTF">2019-02-10T14:31:46Z</dcterms:modified>
</cp:coreProperties>
</file>