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3"/>
  </p:notes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5" r:id="rId14"/>
    <p:sldId id="268" r:id="rId15"/>
    <p:sldId id="276" r:id="rId16"/>
    <p:sldId id="269" r:id="rId17"/>
    <p:sldId id="270" r:id="rId18"/>
    <p:sldId id="271" r:id="rId19"/>
    <p:sldId id="272" r:id="rId20"/>
    <p:sldId id="273" r:id="rId21"/>
    <p:sldId id="274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1334" autoAdjust="0"/>
    <p:restoredTop sz="94660"/>
  </p:normalViewPr>
  <p:slideViewPr>
    <p:cSldViewPr>
      <p:cViewPr varScale="1">
        <p:scale>
          <a:sx n="85" d="100"/>
          <a:sy n="85" d="100"/>
        </p:scale>
        <p:origin x="-35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8AC4C5-F9C2-4CB1-BCC4-45A730FE2623}" type="datetimeFigureOut">
              <a:rPr lang="ru-RU" smtClean="0"/>
              <a:pPr/>
              <a:t>18.03.2010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AC9350-DFD0-44EA-8E6D-3D279C4C5BA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C9350-DFD0-44EA-8E6D-3D279C4C5BAE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D9D9C-7D46-4E39-8952-C7E93EFCDA4D}" type="datetimeFigureOut">
              <a:rPr lang="ru-RU" smtClean="0"/>
              <a:pPr/>
              <a:t>18.03.2010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D8A472B-D32E-421F-AEEF-41D55EB516A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3ED9D9C-7D46-4E39-8952-C7E93EFCDA4D}" type="datetimeFigureOut">
              <a:rPr lang="ru-RU" smtClean="0"/>
              <a:pPr/>
              <a:t>18.03.2010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0D8A472B-D32E-421F-AEEF-41D55EB516A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D9D9C-7D46-4E39-8952-C7E93EFCDA4D}" type="datetimeFigureOut">
              <a:rPr lang="ru-RU" smtClean="0"/>
              <a:pPr/>
              <a:t>18.03.2010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A472B-D32E-421F-AEEF-41D55EB516A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D9D9C-7D46-4E39-8952-C7E93EFCDA4D}" type="datetimeFigureOut">
              <a:rPr lang="ru-RU" smtClean="0"/>
              <a:pPr/>
              <a:t>18.03.2010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A472B-D32E-421F-AEEF-41D55EB516A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A472B-D32E-421F-AEEF-41D55EB516A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D9D9C-7D46-4E39-8952-C7E93EFCDA4D}" type="datetimeFigureOut">
              <a:rPr lang="ru-RU" smtClean="0"/>
              <a:pPr/>
              <a:t>18.03.2010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D9D9C-7D46-4E39-8952-C7E93EFCDA4D}" type="datetimeFigureOut">
              <a:rPr lang="ru-RU" smtClean="0"/>
              <a:pPr/>
              <a:t>18.03.2010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A472B-D32E-421F-AEEF-41D55EB516A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D9D9C-7D46-4E39-8952-C7E93EFCDA4D}" type="datetimeFigureOut">
              <a:rPr lang="ru-RU" smtClean="0"/>
              <a:pPr/>
              <a:t>18.03.2010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A472B-D32E-421F-AEEF-41D55EB516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3ED9D9C-7D46-4E39-8952-C7E93EFCDA4D}" type="datetimeFigureOut">
              <a:rPr lang="ru-RU" smtClean="0"/>
              <a:pPr/>
              <a:t>18.03.2010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D8A472B-D32E-421F-AEEF-41D55EB516A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D9D9C-7D46-4E39-8952-C7E93EFCDA4D}" type="datetimeFigureOut">
              <a:rPr lang="ru-RU" smtClean="0"/>
              <a:pPr/>
              <a:t>18.03.2010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D8A472B-D32E-421F-AEEF-41D55EB516A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D9D9C-7D46-4E39-8952-C7E93EFCDA4D}" type="datetimeFigureOut">
              <a:rPr lang="ru-RU" smtClean="0"/>
              <a:pPr/>
              <a:t>18.03.2010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A472B-D32E-421F-AEEF-41D55EB516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D9D9C-7D46-4E39-8952-C7E93EFCDA4D}" type="datetimeFigureOut">
              <a:rPr lang="ru-RU" smtClean="0"/>
              <a:pPr/>
              <a:t>18.03.2010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A472B-D32E-421F-AEEF-41D55EB516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3ED9D9C-7D46-4E39-8952-C7E93EFCDA4D}" type="datetimeFigureOut">
              <a:rPr lang="ru-RU" smtClean="0"/>
              <a:pPr/>
              <a:t>18.03.2010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0D8A472B-D32E-421F-AEEF-41D55EB516A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10" Type="http://schemas.openxmlformats.org/officeDocument/2006/relationships/image" Target="../media/image24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Relationship Id="rId9" Type="http://schemas.openxmlformats.org/officeDocument/2006/relationships/image" Target="../media/image3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61.jpeg"/><Relationship Id="rId7" Type="http://schemas.openxmlformats.org/officeDocument/2006/relationships/image" Target="../media/image65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smtClean="0"/>
              <a:t>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МОЛОДЕЖНЫЕ ТЕЧЕНИЯ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ГОТЫ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035" name="Picture 11" descr="C:\Documents and Settings\Мама и папа\Рабочий стол\субкультуры презентация\готы\got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38584" y="1428750"/>
            <a:ext cx="3424020" cy="4862513"/>
          </a:xfrm>
          <a:prstGeom prst="rect">
            <a:avLst/>
          </a:prstGeom>
          <a:noFill/>
        </p:spPr>
      </p:pic>
      <p:pic>
        <p:nvPicPr>
          <p:cNvPr id="1036" name="Picture 12" descr="C:\Documents and Settings\Мама и папа\Рабочий стол\субкультуры презентация\готы\gots3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1714488"/>
            <a:ext cx="7070651" cy="4738708"/>
          </a:xfrm>
          <a:prstGeom prst="rect">
            <a:avLst/>
          </a:prstGeom>
          <a:noFill/>
        </p:spPr>
      </p:pic>
      <p:pic>
        <p:nvPicPr>
          <p:cNvPr id="1037" name="Picture 13" descr="C:\Documents and Settings\Мама и папа\Рабочий стол\субкультуры презентация\готы\gots3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1500174"/>
            <a:ext cx="7177244" cy="4810146"/>
          </a:xfrm>
          <a:prstGeom prst="rect">
            <a:avLst/>
          </a:prstGeom>
          <a:noFill/>
        </p:spPr>
      </p:pic>
      <p:pic>
        <p:nvPicPr>
          <p:cNvPr id="1039" name="Picture 15" descr="C:\Documents and Settings\Мама и папа\Рабочий стол\субкультуры презентация\готы\gots1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00100" y="1500174"/>
            <a:ext cx="7390430" cy="4953022"/>
          </a:xfrm>
          <a:prstGeom prst="rect">
            <a:avLst/>
          </a:prstGeom>
          <a:noFill/>
        </p:spPr>
      </p:pic>
      <p:pic>
        <p:nvPicPr>
          <p:cNvPr id="1040" name="Picture 16" descr="C:\Documents and Settings\Мама и папа\Рабочий стол\субкультуры презентация\готы\gots18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85786" y="1619250"/>
            <a:ext cx="7816766" cy="5238750"/>
          </a:xfrm>
          <a:prstGeom prst="rect">
            <a:avLst/>
          </a:prstGeom>
          <a:noFill/>
        </p:spPr>
      </p:pic>
      <p:pic>
        <p:nvPicPr>
          <p:cNvPr id="1041" name="Picture 17" descr="C:\Documents and Settings\Мама и папа\Рабочий стол\субкультуры презентация\готы\gots14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143240" y="1421756"/>
            <a:ext cx="3643338" cy="5436244"/>
          </a:xfrm>
          <a:prstGeom prst="rect">
            <a:avLst/>
          </a:prstGeom>
          <a:noFill/>
        </p:spPr>
      </p:pic>
      <p:pic>
        <p:nvPicPr>
          <p:cNvPr id="1042" name="Picture 18" descr="C:\Documents and Settings\Мама и папа\Рабочий стол\субкультуры презентация\готы\3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428728" y="1428736"/>
            <a:ext cx="6350000" cy="5080000"/>
          </a:xfrm>
          <a:prstGeom prst="rect">
            <a:avLst/>
          </a:prstGeom>
          <a:noFill/>
        </p:spPr>
      </p:pic>
      <p:pic>
        <p:nvPicPr>
          <p:cNvPr id="1043" name="Picture 19" descr="C:\Documents and Settings\Мама и папа\Рабочий стол\субкультуры презентация\готы\090a4ed0c6f3659f986a2df2e61e901b.jpe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285852" y="1357298"/>
            <a:ext cx="6981390" cy="5224484"/>
          </a:xfrm>
          <a:prstGeom prst="rect">
            <a:avLst/>
          </a:prstGeom>
          <a:noFill/>
        </p:spPr>
      </p:pic>
      <p:pic>
        <p:nvPicPr>
          <p:cNvPr id="1044" name="Picture 20" descr="C:\Documents and Settings\Мама и папа\Рабочий стол\субкультуры презентация\готы\11009282_1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285852" y="1428736"/>
            <a:ext cx="6854392" cy="5143536"/>
          </a:xfrm>
          <a:prstGeom prst="rect">
            <a:avLst/>
          </a:prstGeom>
          <a:noFill/>
        </p:spPr>
      </p:pic>
      <p:pic>
        <p:nvPicPr>
          <p:cNvPr id="1045" name="Picture 21" descr="C:\Documents and Settings\Мама и папа\Рабочий стол\субкультуры презентация\готы\a07674fb365e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786050" y="1428736"/>
            <a:ext cx="4038600" cy="5715000"/>
          </a:xfrm>
          <a:prstGeom prst="rect">
            <a:avLst/>
          </a:prstGeom>
          <a:noFill/>
        </p:spPr>
      </p:pic>
      <p:pic>
        <p:nvPicPr>
          <p:cNvPr id="1046" name="Picture 22" descr="C:\Documents and Settings\Мама и папа\Рабочий стол\субкультуры презентация\готы\f6d4e32792a9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786050" y="1285860"/>
            <a:ext cx="3800486" cy="5572140"/>
          </a:xfrm>
          <a:prstGeom prst="rect">
            <a:avLst/>
          </a:prstGeom>
          <a:noFill/>
        </p:spPr>
      </p:pic>
      <p:pic>
        <p:nvPicPr>
          <p:cNvPr id="1047" name="Picture 23" descr="C:\Documents and Settings\Мама и папа\Рабочий стол\субкультуры презентация\готы\fc22b6b088c7.jp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071537" y="1571612"/>
            <a:ext cx="7525367" cy="5072098"/>
          </a:xfrm>
          <a:prstGeom prst="rect">
            <a:avLst/>
          </a:prstGeom>
          <a:noFill/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6" dur="20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6" dur="2000"/>
                                        <p:tgtEl>
                                          <p:spTgt spid="1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6" dur="20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6" dur="200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6" dur="20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6" dur="2000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10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1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6" dur="20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6" dur="2000"/>
                                        <p:tgtEl>
                                          <p:spTgt spid="1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4" descr="C:\Documents and Settings\Мама и папа\Рабочий стол\субкультуры презентация\готы\goth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428604"/>
            <a:ext cx="7874572" cy="597635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214414" y="3214686"/>
            <a:ext cx="7143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0" dirty="0" smtClean="0">
                <a:solidFill>
                  <a:srgbClr val="FFFF00"/>
                </a:solidFill>
              </a:rPr>
              <a:t>ГОТЫ</a:t>
            </a:r>
            <a:endParaRPr lang="ru-RU" sz="10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47708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chemeClr val="accent1">
                    <a:lumMod val="75000"/>
                  </a:schemeClr>
                </a:solidFill>
              </a:rPr>
              <a:t>панки</a:t>
            </a:r>
            <a:endParaRPr lang="ru-RU" sz="4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8" name="Picture 4" descr="C:\Documents and Settings\Мама и папа\Рабочий стол\МОЛОДЕЖНЫЕ ТЕЧЕНИЯ\субкультуры презентация\панки\11_255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1000108"/>
            <a:ext cx="3552388" cy="5341937"/>
          </a:xfrm>
          <a:prstGeom prst="rect">
            <a:avLst/>
          </a:prstGeom>
          <a:noFill/>
        </p:spPr>
      </p:pic>
      <p:pic>
        <p:nvPicPr>
          <p:cNvPr id="1029" name="Picture 5" descr="C:\Documents and Settings\Мама и папа\Рабочий стол\МОЛОДЕЖНЫЕ ТЕЧЕНИЯ\субкультуры презентация\панки\1050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5" y="1071546"/>
            <a:ext cx="3817369" cy="5286412"/>
          </a:xfrm>
          <a:prstGeom prst="rect">
            <a:avLst/>
          </a:prstGeom>
          <a:noFill/>
        </p:spPr>
      </p:pic>
      <p:pic>
        <p:nvPicPr>
          <p:cNvPr id="1030" name="Picture 6" descr="C:\Documents and Settings\Мама и папа\Рабочий стол\МОЛОДЕЖНЫЕ ТЕЧЕНИЯ\субкультуры презентация\панки\11562340_115618607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57422" y="952482"/>
            <a:ext cx="4429139" cy="5905518"/>
          </a:xfrm>
          <a:prstGeom prst="rect">
            <a:avLst/>
          </a:prstGeom>
          <a:noFill/>
        </p:spPr>
      </p:pic>
      <p:pic>
        <p:nvPicPr>
          <p:cNvPr id="1031" name="Picture 7" descr="C:\Documents and Settings\Мама и папа\Рабочий стол\МОЛОДЕЖНЫЕ ТЕЧЕНИЯ\субкультуры презентация\панки\15894776_PICT005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5984" y="928670"/>
            <a:ext cx="4930727" cy="5746768"/>
          </a:xfrm>
          <a:prstGeom prst="rect">
            <a:avLst/>
          </a:prstGeom>
          <a:noFill/>
        </p:spPr>
      </p:pic>
      <p:pic>
        <p:nvPicPr>
          <p:cNvPr id="1032" name="Picture 8" descr="C:\Documents and Settings\Мама и папа\Рабочий стол\МОЛОДЕЖНЫЕ ТЕЧЕНИЯ\субкультуры презентация\панки\istorija_subkultury_pankov-7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0034" y="928670"/>
            <a:ext cx="8151622" cy="5429288"/>
          </a:xfrm>
          <a:prstGeom prst="rect">
            <a:avLst/>
          </a:prstGeom>
          <a:noFill/>
        </p:spPr>
      </p:pic>
      <p:pic>
        <p:nvPicPr>
          <p:cNvPr id="1033" name="Picture 9" descr="C:\Documents and Settings\Мама и папа\Рабочий стол\МОЛОДЕЖНЫЕ ТЕЧЕНИЯ\субкультуры презентация\панки\x_8da46653.jpe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500166" y="928670"/>
            <a:ext cx="6121400" cy="5638800"/>
          </a:xfrm>
          <a:prstGeom prst="rect">
            <a:avLst/>
          </a:prstGeom>
          <a:noFill/>
        </p:spPr>
      </p:pic>
      <p:pic>
        <p:nvPicPr>
          <p:cNvPr id="1035" name="Picture 11" descr="C:\Documents and Settings\Мама и папа\Рабочий стол\МОЛОДЕЖНЫЕ ТЕЧЕНИЯ\субкультуры презентация\панки\punk-fotom-11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57224" y="928670"/>
            <a:ext cx="7410450" cy="5553075"/>
          </a:xfrm>
          <a:prstGeom prst="rect">
            <a:avLst/>
          </a:prstGeom>
          <a:noFill/>
        </p:spPr>
      </p:pic>
      <p:pic>
        <p:nvPicPr>
          <p:cNvPr id="1036" name="Picture 12" descr="C:\Documents and Settings\Мама и папа\Рабочий стол\МОЛОДЕЖНЫЕ ТЕЧЕНИЯ\субкультуры презентация\панки\post-16-1204406423_thumb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714480" y="1000108"/>
            <a:ext cx="5786478" cy="5477866"/>
          </a:xfrm>
          <a:prstGeom prst="rect">
            <a:avLst/>
          </a:prstGeom>
          <a:noFill/>
        </p:spPr>
      </p:pic>
      <p:pic>
        <p:nvPicPr>
          <p:cNvPr id="1037" name="Picture 13" descr="C:\Documents and Settings\Мама и папа\Рабочий стол\МОЛОДЕЖНЫЕ ТЕЧЕНИЯ\субкультуры презентация\панки\n11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857224" y="1071546"/>
            <a:ext cx="7680551" cy="51435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3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14" descr="C:\Documents and Settings\Мама и папа\Рабочий стол\МОЛОДЕЖНЫЕ ТЕЧЕНИЯ\субкультуры презентация\панки\1216317210_pank-kartinki-15-0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9725" y="785794"/>
            <a:ext cx="7961365" cy="542928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857356" y="4286256"/>
            <a:ext cx="5312960" cy="1569660"/>
          </a:xfrm>
          <a:prstGeom prst="rect">
            <a:avLst/>
          </a:prstGeom>
          <a:noFill/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96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ПАНКИ</a:t>
            </a:r>
            <a:endParaRPr lang="ru-RU" sz="96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Documents and Settings\Мама и папа\Рабочий стол\МОЛОДЕЖНЫЕ ТЕЧЕНИЯ\субкультуры презентация\ска\30789051_Music_SKA_004733_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34976" y="571464"/>
            <a:ext cx="7651800" cy="5524536"/>
          </a:xfrm>
          <a:prstGeom prst="rect">
            <a:avLst/>
          </a:prstGeom>
          <a:noFill/>
        </p:spPr>
      </p:pic>
      <p:pic>
        <p:nvPicPr>
          <p:cNvPr id="1027" name="Picture 3" descr="C:\Documents and Settings\Мама и папа\Рабочий стол\МОЛОДЕЖНЫЕ ТЕЧЕНИЯ\субкультуры презентация\ска\ska-post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8" y="551638"/>
            <a:ext cx="4357718" cy="6052386"/>
          </a:xfrm>
          <a:prstGeom prst="rect">
            <a:avLst/>
          </a:prstGeom>
          <a:noFill/>
        </p:spPr>
      </p:pic>
      <p:pic>
        <p:nvPicPr>
          <p:cNvPr id="1028" name="Picture 4" descr="C:\Documents and Settings\Мама и папа\Рабочий стол\МОЛОДЕЖНЫЕ ТЕЧЕНИЯ\субкультуры презентация\ска\22233640_1183721539_ska_gir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786" y="571480"/>
            <a:ext cx="7572428" cy="5679322"/>
          </a:xfrm>
          <a:prstGeom prst="rect">
            <a:avLst/>
          </a:prstGeom>
          <a:noFill/>
        </p:spPr>
      </p:pic>
      <p:pic>
        <p:nvPicPr>
          <p:cNvPr id="1029" name="Picture 5" descr="C:\Documents and Settings\Мама и папа\Рабочий стол\МОЛОДЕЖНЫЕ ТЕЧЕНИЯ\субкультуры презентация\ска\ska_riffs_larg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00166" y="392073"/>
            <a:ext cx="6215106" cy="61444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Documents and Settings\Мама и папа\Рабочий стол\МОЛОДЕЖНЫЕ ТЕЧЕНИЯ\субкультуры презентация\ска\images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000496" y="2285992"/>
            <a:ext cx="3816828" cy="3429024"/>
          </a:xfrm>
          <a:prstGeom prst="rect">
            <a:avLst/>
          </a:prstGeom>
          <a:noFill/>
        </p:spPr>
      </p:pic>
      <p:pic>
        <p:nvPicPr>
          <p:cNvPr id="5" name="Picture 7" descr="C:\Documents and Settings\Мама и папа\Рабочий стол\МОЛОДЕЖНЫЕ ТЕЧЕНИЯ\субкультуры презентация\ска\f_skam_dfa2647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85728"/>
            <a:ext cx="2714644" cy="27146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70" decel="100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770" decel="100000"/>
                                        <p:tgtEl>
                                          <p:spTgt spid="205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4" dur="77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10000" dirty="0" err="1" smtClean="0">
                <a:solidFill>
                  <a:srgbClr val="FF0000"/>
                </a:solidFill>
              </a:rPr>
              <a:t>треш</a:t>
            </a:r>
            <a:endParaRPr lang="ru-RU" sz="10000" dirty="0">
              <a:solidFill>
                <a:srgbClr val="FF0000"/>
              </a:solidFill>
            </a:endParaRPr>
          </a:p>
        </p:txBody>
      </p:sp>
      <p:pic>
        <p:nvPicPr>
          <p:cNvPr id="3074" name="Picture 2" descr="C:\Documents and Settings\Мама и папа\Рабочий стол\МОЛОДЕЖНЫЕ ТЕЧЕНИЯ\субкультуры презентация\треш\0.jpe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000628" y="1142984"/>
            <a:ext cx="3571900" cy="5143536"/>
          </a:xfrm>
          <a:prstGeom prst="rect">
            <a:avLst/>
          </a:prstGeom>
          <a:noFill/>
        </p:spPr>
      </p:pic>
      <p:pic>
        <p:nvPicPr>
          <p:cNvPr id="3076" name="Picture 4" descr="C:\Documents and Settings\Мама и папа\Рабочий стол\МОЛОДЕЖНЫЕ ТЕЧЕНИЯ\субкультуры презентация\треш\2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1071546"/>
            <a:ext cx="3657600" cy="5267325"/>
          </a:xfrm>
          <a:prstGeom prst="rect">
            <a:avLst/>
          </a:prstGeom>
          <a:noFill/>
        </p:spPr>
      </p:pic>
      <p:pic>
        <p:nvPicPr>
          <p:cNvPr id="3077" name="Picture 5" descr="C:\Documents and Settings\Мама и папа\Рабочий стол\МОЛОДЕЖНЫЕ ТЕЧЕНИЯ\субкультуры презентация\треш\7856156_1194573855_3678212_1191411610_2599828_1190542412_2145844_1190175482_l_f8bd7c50846cc393cfce7ae938300df4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28662" y="1142984"/>
            <a:ext cx="3810000" cy="5238750"/>
          </a:xfrm>
          <a:prstGeom prst="rect">
            <a:avLst/>
          </a:prstGeom>
          <a:noFill/>
        </p:spPr>
      </p:pic>
      <p:pic>
        <p:nvPicPr>
          <p:cNvPr id="3078" name="Picture 6" descr="C:\Documents and Settings\Мама и папа\Рабочий стол\МОЛОДЕЖНЫЕ ТЕЧЕНИЯ\субкультуры презентация\треш\1486596468c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86380" y="1142984"/>
            <a:ext cx="3524248" cy="5286372"/>
          </a:xfrm>
          <a:prstGeom prst="rect">
            <a:avLst/>
          </a:prstGeom>
          <a:noFill/>
        </p:spPr>
      </p:pic>
      <p:pic>
        <p:nvPicPr>
          <p:cNvPr id="3079" name="Picture 7" descr="C:\Documents and Settings\Мама и папа\Рабочий стол\МОЛОДЕЖНЫЕ ТЕЧЕНИЯ\субкультуры презентация\треш\girl-11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285984" y="1142984"/>
            <a:ext cx="5223892" cy="5429288"/>
          </a:xfrm>
          <a:prstGeom prst="rect">
            <a:avLst/>
          </a:prstGeom>
          <a:noFill/>
        </p:spPr>
      </p:pic>
      <p:pic>
        <p:nvPicPr>
          <p:cNvPr id="3080" name="Picture 8" descr="C:\Documents and Settings\Мама и папа\Рабочий стол\МОЛОДЕЖНЫЕ ТЕЧЕНИЯ\субкультуры презентация\треш\x_758ab583.jpe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71472" y="1175135"/>
            <a:ext cx="3930648" cy="5682865"/>
          </a:xfrm>
          <a:prstGeom prst="rect">
            <a:avLst/>
          </a:prstGeom>
          <a:noFill/>
        </p:spPr>
      </p:pic>
      <p:pic>
        <p:nvPicPr>
          <p:cNvPr id="3081" name="Picture 9" descr="C:\Documents and Settings\Мама и папа\Рабочий стол\МОЛОДЕЖНЫЕ ТЕЧЕНИЯ\субкультуры презентация\треш\x_b4aadb4b.jpe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643438" y="1142984"/>
            <a:ext cx="4143404" cy="55721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20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Documents and Settings\Мама и папа\Рабочий стол\МОЛОДЕЖНЫЕ ТЕЧЕНИЯ\субкультуры презентация\треш\27437395_22024579_1207331627_7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03794" y="707202"/>
            <a:ext cx="7040106" cy="468871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00034" y="4714884"/>
            <a:ext cx="8072494" cy="1631216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pPr algn="ctr"/>
            <a:r>
              <a:rPr lang="ru-RU" sz="10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треш</a:t>
            </a:r>
            <a:endParaRPr lang="ru-RU" sz="10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09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9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ЭМО</a:t>
            </a:r>
            <a:endParaRPr lang="ru-RU" sz="90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122" name="Picture 2" descr="C:\Documents and Settings\Мама и папа\Рабочий стол\МОЛОДЕЖНЫЕ ТЕЧЕНИЯ\субкультуры презентация\эмо\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1214422"/>
            <a:ext cx="3500462" cy="5240213"/>
          </a:xfrm>
          <a:prstGeom prst="rect">
            <a:avLst/>
          </a:prstGeom>
          <a:noFill/>
        </p:spPr>
      </p:pic>
      <p:pic>
        <p:nvPicPr>
          <p:cNvPr id="5123" name="Picture 3" descr="C:\Documents and Settings\Мама и папа\Рабочий стол\МОЛОДЕЖНЫЕ ТЕЧЕНИЯ\субкультуры презентация\эмо\1.jpg1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1214421"/>
            <a:ext cx="3643338" cy="5204805"/>
          </a:xfrm>
          <a:prstGeom prst="rect">
            <a:avLst/>
          </a:prstGeom>
          <a:noFill/>
        </p:spPr>
      </p:pic>
      <p:pic>
        <p:nvPicPr>
          <p:cNvPr id="5124" name="Picture 4" descr="C:\Documents and Settings\Мама и папа\Рабочий стол\МОЛОДЕЖНЫЕ ТЕЧЕНИЯ\субкультуры презентация\эмо\Эмо-boy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1214422"/>
            <a:ext cx="3851978" cy="53578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5" name="Picture 5" descr="C:\Documents and Settings\Мама и папа\Рабочий стол\МОЛОДЕЖНЫЕ ТЕЧЕНИЯ\субкультуры презентация\эмо\4f724df39fe2c087d6cf97bf4fa12d0d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3438" y="1214422"/>
            <a:ext cx="4074198" cy="535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6" name="Picture 6" descr="C:\Documents and Settings\Мама и папа\Рабочий стол\МОЛОДЕЖНЫЕ ТЕЧЕНИЯ\субкультуры презентация\эмо\2921-14_emo_33776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357290" y="1214422"/>
            <a:ext cx="7317100" cy="5429288"/>
          </a:xfrm>
          <a:prstGeom prst="rect">
            <a:avLst/>
          </a:prstGeom>
          <a:noFill/>
        </p:spPr>
      </p:pic>
      <p:pic>
        <p:nvPicPr>
          <p:cNvPr id="10" name="Picture 2" descr="C:\Documents and Settings\Мама и папа\Рабочий стол\МОЛОДЕЖНЫЕ ТЕЧЕНИЯ\субкультуры презентация\эмо\20331672_19486156_lightray1150404443_i_5677_full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214547" y="1104516"/>
            <a:ext cx="4000528" cy="55391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4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7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9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2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2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1" dur="2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7" name="Picture 3" descr="C:\Documents and Settings\Мама и папа\Рабочий стол\МОЛОДЕЖНЫЕ ТЕЧЕНИЯ\субкультуры презентация\эмо\04_howtobeemo1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214290"/>
            <a:ext cx="6937793" cy="6233659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071670" y="3143248"/>
            <a:ext cx="5072098" cy="240065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RightUp"/>
              <a:lightRig rig="threePt" dir="t"/>
            </a:scene3d>
          </a:bodyPr>
          <a:lstStyle/>
          <a:p>
            <a:pPr algn="ctr"/>
            <a:r>
              <a:rPr lang="ru-RU" sz="150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ЭМО</a:t>
            </a:r>
            <a:endParaRPr lang="ru-RU" sz="150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614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7200" b="1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рэперы</a:t>
            </a:r>
            <a:endParaRPr lang="ru-RU" sz="7200" b="1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5122" name="Picture 2" descr="C:\Documents and Settings\Мама и папа\Рабочий стол\МОЛОДЕЖНЫЕ ТЕЧЕНИЯ\субкультуры презентация\рэперы\04311bdf155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43042" y="1500174"/>
            <a:ext cx="6096000" cy="4572000"/>
          </a:xfrm>
          <a:prstGeom prst="rect">
            <a:avLst/>
          </a:prstGeom>
          <a:noFill/>
        </p:spPr>
      </p:pic>
      <p:pic>
        <p:nvPicPr>
          <p:cNvPr id="5123" name="Picture 3" descr="C:\Documents and Settings\Мама и папа\Рабочий стол\МОЛОДЕЖНЫЕ ТЕЧЕНИЯ\субкультуры презентация\рэперы\34339_976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1428736"/>
            <a:ext cx="3429024" cy="5156966"/>
          </a:xfrm>
          <a:prstGeom prst="rect">
            <a:avLst/>
          </a:prstGeom>
          <a:noFill/>
        </p:spPr>
      </p:pic>
      <p:pic>
        <p:nvPicPr>
          <p:cNvPr id="5124" name="Picture 4" descr="C:\Documents and Settings\Мама и папа\Рабочий стол\МОЛОДЕЖНЫЕ ТЕЧЕНИЯ\субкультуры презентация\рэперы\Foto_karandash_0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1428736"/>
            <a:ext cx="3470275" cy="5202237"/>
          </a:xfrm>
          <a:prstGeom prst="rect">
            <a:avLst/>
          </a:prstGeom>
          <a:noFill/>
        </p:spPr>
      </p:pic>
      <p:pic>
        <p:nvPicPr>
          <p:cNvPr id="5125" name="Picture 5" descr="C:\Documents and Settings\Мама и папа\Рабочий стол\МОЛОДЕЖНЫЕ ТЕЧЕНИЯ\субкультуры презентация\рэперы\2342283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71736" y="1428736"/>
            <a:ext cx="5214974" cy="5214974"/>
          </a:xfrm>
          <a:prstGeom prst="rect">
            <a:avLst/>
          </a:prstGeom>
          <a:noFill/>
        </p:spPr>
      </p:pic>
      <p:pic>
        <p:nvPicPr>
          <p:cNvPr id="5127" name="Picture 7" descr="C:\Documents and Settings\Мама и папа\Рабочий стол\МОЛОДЕЖНЫЕ ТЕЧЕНИЯ\субкультуры презентация\рэперы\26b6430ee06e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4282" y="1285860"/>
            <a:ext cx="4429156" cy="4429156"/>
          </a:xfrm>
          <a:prstGeom prst="rect">
            <a:avLst/>
          </a:prstGeom>
          <a:noFill/>
        </p:spPr>
      </p:pic>
      <p:pic>
        <p:nvPicPr>
          <p:cNvPr id="5128" name="Picture 8" descr="C:\Documents and Settings\Мама и папа\Рабочий стол\МОЛОДЕЖНЫЕ ТЕЧЕНИЯ\субкультуры презентация\рэперы\novosty_na_relaks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00562" y="1285860"/>
            <a:ext cx="4429134" cy="44291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6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8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21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30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2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8" dur="2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:\Documents and Settings\Мама и папа\Рабочий стол\МОЛОДЕЖНЫЕ ТЕЧЕНИЯ\субкультуры презентация\рэперы\A-Kripto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571480"/>
            <a:ext cx="7810555" cy="585791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785786" y="2967335"/>
            <a:ext cx="7572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ru-RU" sz="150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рэперы </a:t>
            </a:r>
            <a:endParaRPr lang="ru-RU" sz="150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85852" y="0"/>
            <a:ext cx="6091732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скинхеды</a:t>
            </a:r>
            <a:endParaRPr lang="ru-RU" sz="88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7170" name="Picture 2" descr="C:\Documents and Settings\Мама и папа\Рабочий стол\МОЛОДЕЖНЫЕ ТЕЧЕНИЯ\субкультуры презентация\скинхеды\0004xbg3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1428736"/>
            <a:ext cx="3071833" cy="4000528"/>
          </a:xfrm>
          <a:prstGeom prst="rect">
            <a:avLst/>
          </a:prstGeom>
          <a:noFill/>
        </p:spPr>
      </p:pic>
      <p:pic>
        <p:nvPicPr>
          <p:cNvPr id="7172" name="Picture 4" descr="C:\Documents and Settings\Мама и папа\Рабочий стол\МОЛОДЕЖНЫЕ ТЕЧЕНИЯ\субкультуры презентация\скинхеды\images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428736"/>
            <a:ext cx="3328440" cy="4000528"/>
          </a:xfrm>
          <a:prstGeom prst="rect">
            <a:avLst/>
          </a:prstGeom>
          <a:noFill/>
        </p:spPr>
      </p:pic>
      <p:pic>
        <p:nvPicPr>
          <p:cNvPr id="7173" name="Picture 5" descr="C:\Documents and Settings\Мама и папа\Рабочий стол\МОЛОДЕЖНЫЕ ТЕЧЕНИЯ\субкультуры презентация\скинхеды\oskvernenie_hramov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1428736"/>
            <a:ext cx="4183092" cy="4000528"/>
          </a:xfrm>
          <a:prstGeom prst="rect">
            <a:avLst/>
          </a:prstGeom>
          <a:noFill/>
        </p:spPr>
      </p:pic>
      <p:pic>
        <p:nvPicPr>
          <p:cNvPr id="7174" name="Picture 6" descr="C:\Documents and Settings\Мама и папа\Рабочий стол\МОЛОДЕЖНЫЕ ТЕЧЕНИЯ\субкультуры презентация\скинхеды\skins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29190" y="1428736"/>
            <a:ext cx="3889005" cy="3076576"/>
          </a:xfrm>
          <a:prstGeom prst="rect">
            <a:avLst/>
          </a:prstGeom>
          <a:noFill/>
        </p:spPr>
      </p:pic>
      <p:pic>
        <p:nvPicPr>
          <p:cNvPr id="7175" name="Picture 7" descr="C:\Documents and Settings\Мама и папа\Рабочий стол\МОЛОДЕЖНЫЕ ТЕЧЕНИЯ\субкультуры презентация\скинхеды\fd153fdb0f1f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85786" y="1357298"/>
            <a:ext cx="7715304" cy="51435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Documents and Settings\Мама и папа\Рабочий стол\МОЛОДЕЖНЫЕ ТЕЧЕНИЯ\субкультуры презентация\скинхеды\1163335_20090418205248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500042"/>
            <a:ext cx="7334301" cy="550072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786050" y="2428868"/>
            <a:ext cx="5670150" cy="303343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urveUp">
              <a:avLst/>
            </a:prstTxWarp>
            <a:spAutoFit/>
            <a:scene3d>
              <a:camera prst="isometricRightUp"/>
              <a:lightRig rig="threePt" dir="t"/>
            </a:scene3d>
          </a:bodyPr>
          <a:lstStyle/>
          <a:p>
            <a:pPr algn="ctr"/>
            <a:r>
              <a:rPr lang="ru-RU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скинхеды</a:t>
            </a:r>
            <a:endParaRPr lang="ru-RU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614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5984" y="0"/>
            <a:ext cx="4479111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00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хиппи</a:t>
            </a:r>
            <a:endParaRPr lang="ru-RU" sz="100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pic>
        <p:nvPicPr>
          <p:cNvPr id="9218" name="Picture 2" descr="C:\Documents and Settings\Мама и папа\Рабочий стол\МОЛОДЕЖНЫЕ ТЕЧЕНИЯ\субкультуры презентация\хиппи\5hipp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428736"/>
            <a:ext cx="6464732" cy="4857784"/>
          </a:xfrm>
          <a:prstGeom prst="rect">
            <a:avLst/>
          </a:prstGeom>
          <a:noFill/>
        </p:spPr>
      </p:pic>
      <p:pic>
        <p:nvPicPr>
          <p:cNvPr id="9219" name="Picture 3" descr="C:\Documents and Settings\Мама и папа\Рабочий стол\МОЛОДЕЖНЫЕ ТЕЧЕНИЯ\субкультуры презентация\хиппи\9f874b714eebabb37756b47970b8d746_bi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500174"/>
            <a:ext cx="6151006" cy="4071966"/>
          </a:xfrm>
          <a:prstGeom prst="rect">
            <a:avLst/>
          </a:prstGeom>
          <a:noFill/>
        </p:spPr>
      </p:pic>
      <p:pic>
        <p:nvPicPr>
          <p:cNvPr id="9220" name="Picture 4" descr="C:\Documents and Settings\Мама и папа\Рабочий стол\МОЛОДЕЖНЫЕ ТЕЧЕНИЯ\субкультуры презентация\хиппи\n53n-s2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28926" y="2214554"/>
            <a:ext cx="5969000" cy="4279900"/>
          </a:xfrm>
          <a:prstGeom prst="rect">
            <a:avLst/>
          </a:prstGeom>
          <a:noFill/>
        </p:spPr>
      </p:pic>
      <p:pic>
        <p:nvPicPr>
          <p:cNvPr id="9221" name="Picture 5" descr="C:\Documents and Settings\Мама и папа\Рабочий стол\МОЛОДЕЖНЫЕ ТЕЧЕНИЯ\субкультуры презентация\хиппи\d95bb8fb369f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71603" y="1571612"/>
            <a:ext cx="6580447" cy="4357718"/>
          </a:xfrm>
          <a:prstGeom prst="rect">
            <a:avLst/>
          </a:prstGeom>
          <a:noFill/>
        </p:spPr>
      </p:pic>
      <p:pic>
        <p:nvPicPr>
          <p:cNvPr id="9223" name="Picture 7" descr="C:\Documents and Settings\Мама и папа\Рабочий стол\МОЛОДЕЖНЫЕ ТЕЧЕНИЯ\субкультуры презентация\хиппи\aliksasha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71604" y="1428736"/>
            <a:ext cx="6171575" cy="5143536"/>
          </a:xfrm>
          <a:prstGeom prst="rect">
            <a:avLst/>
          </a:prstGeom>
          <a:noFill/>
        </p:spPr>
      </p:pic>
      <p:pic>
        <p:nvPicPr>
          <p:cNvPr id="9224" name="Picture 8" descr="C:\Documents and Settings\Мама и папа\Рабочий стол\МОЛОДЕЖНЫЕ ТЕЧЕНИЯ\субкультуры презентация\хиппи\371-1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85720" y="1357298"/>
            <a:ext cx="4277793" cy="5143536"/>
          </a:xfrm>
          <a:prstGeom prst="rect">
            <a:avLst/>
          </a:prstGeom>
          <a:noFill/>
        </p:spPr>
      </p:pic>
      <p:pic>
        <p:nvPicPr>
          <p:cNvPr id="9225" name="Picture 9" descr="C:\Documents and Settings\Мама и папа\Рабочий стол\МОЛОДЕЖНЫЕ ТЕЧЕНИЯ\субкультуры презентация\хиппи\1785709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86314" y="1428736"/>
            <a:ext cx="4177491" cy="51435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5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4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3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2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0" dur="20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Мама и папа\Рабочий стол\МОЛОДЕЖНЫЕ ТЕЧЕНИЯ\субкультуры презентация\хиппи\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428604"/>
            <a:ext cx="6155149" cy="535785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714612" y="3643314"/>
            <a:ext cx="6627135" cy="2400657"/>
          </a:xfrm>
          <a:prstGeom prst="rect">
            <a:avLst/>
          </a:prstGeom>
          <a:noFill/>
          <a:scene3d>
            <a:camera prst="isometricRightUp"/>
            <a:lightRig rig="threePt" dir="t"/>
          </a:scene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5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хиппи</a:t>
            </a:r>
            <a:endParaRPr lang="ru-RU" sz="15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819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Мама и папа\Рабочий стол\МОЛОДЕЖНЫЕ ТЕЧЕНИЯ\субкультуры презентация\общее\hippi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1643050"/>
            <a:ext cx="4071966" cy="4562873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000628" y="2071678"/>
            <a:ext cx="385765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Хиппи</a:t>
            </a:r>
            <a:endParaRPr lang="ru-RU" sz="80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1538" y="428604"/>
            <a:ext cx="69942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Определи течение</a:t>
            </a:r>
            <a:endParaRPr lang="ru-RU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027" name="Picture 3" descr="C:\Documents and Settings\Мама и папа\Рабочий стол\МОЛОДЕЖНЫЕ ТЕЧЕНИЯ\субкультуры презентация\общее\панки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500" y="1289050"/>
            <a:ext cx="5715000" cy="42799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643174" y="5214950"/>
            <a:ext cx="3911648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8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панки</a:t>
            </a:r>
            <a:endParaRPr lang="ru-RU" sz="88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/>
      <p:bldP spid="8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348" y="357166"/>
            <a:ext cx="75009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Определи течение</a:t>
            </a:r>
            <a:endParaRPr lang="ru-RU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2050" name="Picture 2" descr="C:\Documents and Settings\Мама и папа\Рабочий стол\МОЛОДЕЖНЫЕ ТЕЧЕНИЯ\субкультуры презентация\общее\готы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571612"/>
            <a:ext cx="3228998" cy="457203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857752" y="1643050"/>
            <a:ext cx="327365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96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готы</a:t>
            </a:r>
            <a:endParaRPr lang="ru-RU" sz="96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051" name="Picture 3" descr="C:\Documents and Settings\Мама и папа\Рабочий стол\МОЛОДЕЖНЫЕ ТЕЧЕНИЯ\субкультуры презентация\общее\рэперы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1214422"/>
            <a:ext cx="3429024" cy="5143536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28596" y="2071678"/>
            <a:ext cx="4790094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8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Рэперы</a:t>
            </a:r>
            <a:endParaRPr lang="ru-RU" sz="8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8" grpId="0"/>
      <p:bldP spid="8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28662" y="571480"/>
            <a:ext cx="699422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Определи течение</a:t>
            </a:r>
            <a:endParaRPr lang="ru-RU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3075" name="Picture 3" descr="C:\Documents and Settings\Мама и папа\Рабочий стол\МОЛОДЕЖНЫЕ ТЕЧЕНИЯ\субкультуры презентация\общее\ска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428736"/>
            <a:ext cx="3810000" cy="5080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929190" y="2571744"/>
            <a:ext cx="293702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S</a:t>
            </a:r>
            <a:r>
              <a:rPr lang="ru-RU" sz="96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КА</a:t>
            </a:r>
            <a:endParaRPr lang="ru-RU" sz="96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5">
                  <a:lumMod val="75000"/>
                </a:schemeClr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076" name="Picture 4" descr="C:\Documents and Settings\Мама и папа\Рабочий стол\МОЛОДЕЖНЫЕ ТЕЧЕНИЯ\субкультуры презентация\общее\треш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1428736"/>
            <a:ext cx="3957111" cy="5072098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642910" y="2357430"/>
            <a:ext cx="3525324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треш</a:t>
            </a:r>
            <a:endParaRPr lang="ru-RU" sz="9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6">
                  <a:lumMod val="50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9" grpId="0"/>
      <p:bldP spid="9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85786" y="571480"/>
            <a:ext cx="699422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Определи течение</a:t>
            </a:r>
            <a:endParaRPr lang="ru-RU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4098" name="Picture 2" descr="C:\Documents and Settings\Мама и папа\Рабочий стол\МОЛОДЕЖНЫЕ ТЕЧЕНИЯ\субкультуры презентация\общее\скинхеды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7500" y="1454150"/>
            <a:ext cx="5969000" cy="39497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714480" y="5534561"/>
            <a:ext cx="555632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tx2">
                    <a:lumMod val="25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скинхеды</a:t>
            </a:r>
            <a:endParaRPr lang="ru-RU" sz="80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tx2">
                  <a:lumMod val="25000"/>
                </a:schemeClr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099" name="Picture 3" descr="C:\Documents and Settings\Мама и папа\Рабочий стол\МОЛОДЕЖНЫЕ ТЕЧЕНИЯ\субкультуры презентация\общее\эмо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643050"/>
            <a:ext cx="6248400" cy="47244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5429256" y="2428868"/>
            <a:ext cx="3441969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00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ЭМО</a:t>
            </a:r>
            <a:endParaRPr lang="ru-RU" sz="100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4100" name="Picture 4" descr="C:\Documents and Settings\Мама и папа\Рабочий стол\МОЛОДЕЖНЫЕ ТЕЧЕНИЯ\субкультуры презентация\общее\треш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27" y="1500174"/>
            <a:ext cx="3856447" cy="5143536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1071538" y="2571744"/>
            <a:ext cx="3666388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0000" b="1" cap="none" spc="0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треш</a:t>
            </a:r>
            <a:endParaRPr lang="ru-RU" sz="100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8" grpId="0"/>
      <p:bldP spid="8" grpId="1"/>
      <p:bldP spid="10" grpId="0"/>
      <p:bldP spid="10" grpId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199</TotalTime>
  <Words>36</Words>
  <Application>Microsoft Office PowerPoint</Application>
  <PresentationFormat>Экран (4:3)</PresentationFormat>
  <Paragraphs>29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Бумажная</vt:lpstr>
      <vt:lpstr> МОЛОДЕЖНЫЕ ТЕЧЕНИЯ</vt:lpstr>
      <vt:lpstr>ГОТЫ</vt:lpstr>
      <vt:lpstr>Слайд 3</vt:lpstr>
      <vt:lpstr>панки</vt:lpstr>
      <vt:lpstr>Слайд 5</vt:lpstr>
      <vt:lpstr>Слайд 6</vt:lpstr>
      <vt:lpstr>Слайд 7</vt:lpstr>
      <vt:lpstr>треш</vt:lpstr>
      <vt:lpstr>Слайд 9</vt:lpstr>
      <vt:lpstr>ЭМО</vt:lpstr>
      <vt:lpstr>Слайд 11</vt:lpstr>
      <vt:lpstr>рэперы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Company>SamForum.ws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МОЛОДЕЖНЫЕ ТЕЧЕНИЯ</dc:title>
  <dc:creator>Мама и папа</dc:creator>
  <cp:lastModifiedBy>Мама и папа</cp:lastModifiedBy>
  <cp:revision>22</cp:revision>
  <dcterms:created xsi:type="dcterms:W3CDTF">2009-10-14T10:13:44Z</dcterms:created>
  <dcterms:modified xsi:type="dcterms:W3CDTF">2010-03-18T16:59:21Z</dcterms:modified>
</cp:coreProperties>
</file>