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02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Мероприятия на сайт\Закрытие Спартакиада\IMG_20170519_1048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726400" y="-10801350"/>
            <a:ext cx="50596800" cy="28460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Мероприятия на сайт\Закрытие Спартакиада\IMG_20170519_1048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658350" y="-21869400"/>
            <a:ext cx="28460700" cy="5059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F:\Мероприятия на сайт\Закрытие Спартакиада\IMG_20170519_1048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726400" y="-10801350"/>
            <a:ext cx="50596800" cy="28460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F:\Мероприятия на сайт\Закрытие Спартакиада\IMG_20170519_1049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726400" y="-10801350"/>
            <a:ext cx="50596800" cy="28460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F:\Мероприятия на сайт\Закрытие Спартакиада\IMG_20170519_1049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658350" y="-21869400"/>
            <a:ext cx="28460700" cy="5059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F:\Мероприятия на сайт\Закрытие Спартакиада\IMG_20170519_1049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658350" y="-21869400"/>
            <a:ext cx="28460700" cy="5059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F:\Мероприятия на сайт\Закрытие Спартакиада\IMG_20170519_105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658350" y="-21869400"/>
            <a:ext cx="28460700" cy="5059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F:\Мероприятия на сайт\Закрытие Спартакиада\IMG_20170519_105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658350" y="-21869400"/>
            <a:ext cx="28460700" cy="5059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F:\Мероприятия на сайт\Закрытие Спартакиада\IMG_20170519_1050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658350" y="-21869400"/>
            <a:ext cx="28460700" cy="5059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F:\Мероприятия на сайт\Закрытие Спартакиада\IMG_20170519_1050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658350" y="-21869400"/>
            <a:ext cx="28460700" cy="5059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F:\Мероприятия на сайт\Закрытие Спартакиада\IMG_20170519_105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658350" y="-21869400"/>
            <a:ext cx="28460700" cy="5059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F:\Мероприятия на сайт\Закрытие Спартакиада\IMG_20170519_1050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658350" y="-21869400"/>
            <a:ext cx="28460700" cy="5059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F:\Мероприятия на сайт\Закрытие Спартакиада\IMG_20170519_1056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658350" y="-21869400"/>
            <a:ext cx="28460700" cy="5059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F:\Мероприятия на сайт\Закрытие Спартакиада\IMG_20170519_1057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658350" y="-21869400"/>
            <a:ext cx="28460700" cy="5059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F:\Мероприятия на сайт\Закрытие Спартакиада\IMG_20170519_1058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658350" y="-21869400"/>
            <a:ext cx="28460700" cy="5059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F:\Мероприятия на сайт\Закрытие Спартакиада\IMG_20170519_1058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658350" y="-21869400"/>
            <a:ext cx="28460700" cy="5059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F:\Мероприятия на сайт\Закрытие Спартакиада\IMG_20170519_1058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658350" y="-21869400"/>
            <a:ext cx="28460700" cy="5059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F:\Мероприятия на сайт\Закрытие Спартакиада\IMG_20170519_1059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658350" y="-21869400"/>
            <a:ext cx="28460700" cy="5059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F:\Мероприятия на сайт\Закрытие Спартакиада\IMG_20170519_110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658350" y="-21869400"/>
            <a:ext cx="28460700" cy="5059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F:\Мероприятия на сайт\Закрытие Спартакиада\IMG_20170519_1100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658350" y="-21869400"/>
            <a:ext cx="28460700" cy="5059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F:\Мероприятия на сайт\Закрытие Спартакиада\IMG_20170519_1102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658350" y="-21869400"/>
            <a:ext cx="28460700" cy="5059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1</cp:revision>
  <dcterms:created xsi:type="dcterms:W3CDTF">2019-02-10T14:39:16Z</dcterms:created>
  <dcterms:modified xsi:type="dcterms:W3CDTF">2019-02-10T14:43:22Z</dcterms:modified>
</cp:coreProperties>
</file>