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0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Мероприятия на сайт\Легкая атлетика\56XL2_-Z_w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Мероприятия на сайт\Легкая атлетика\gIEibqt7y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Мероприятия на сайт\Легкая атлетика\HhPEtMo5Q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Мероприятия на сайт\Легкая атлетика\hYBRbwjs4Xo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Мероприятия на сайт\Легкая атлетика\nLuHanJtYs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Мероприятия на сайт\Легкая атлетика\str3ZeJz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Мероприятия на сайт\Легкая атлетика\z1SJGq7ePv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Мероприятия на сайт\Легкая атлетика\ZtMTgM4Ji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143000"/>
            <a:ext cx="12192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</cp:revision>
  <dcterms:created xsi:type="dcterms:W3CDTF">2019-02-10T15:02:57Z</dcterms:created>
  <dcterms:modified xsi:type="dcterms:W3CDTF">2019-02-10T15:04:50Z</dcterms:modified>
</cp:coreProperties>
</file>