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02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Мероприятия на сайт\Неделя физкультуры\_dI3nPIIza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Мероприятия на сайт\Неделя физкультуры\2M6_ivPMcY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Мероприятия на сайт\Неделя физкультуры\5DFR2EGPkK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Мероприятия на сайт\Неделя физкультуры\Av5YEH1n67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Мероприятия на сайт\Неделя физкультуры\cDQBJxmPe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Мероприятия на сайт\Неделя физкультуры\EkQy4yhIt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909638"/>
            <a:ext cx="12192000" cy="8677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Мероприятия на сайт\Неделя физкультуры\GK3micvUkm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833438"/>
            <a:ext cx="12192000" cy="8524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Мероприятия на сайт\Неделя физкультуры\jtHQK-k-zDw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F:\Мероприятия на сайт\Неделя физкультуры\lrj69T92Mx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F:\Мероприятия на сайт\Неделя физкультуры\oNZvIiMIt3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F:\Мероприятия на сайт\Неделя физкультуры\qeyWzDHMz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F:\Мероприятия на сайт\Неделя физкультуры\-Rx9h19M92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F:\Мероприятия на сайт\Неделя физкультуры\TPBZBXY6E3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F:\Мероприятия на сайт\Неделя физкультуры\vusQ5Mdgg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F:\Мероприятия на сайт\Неделя физкультуры\ZD818-NJwf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</cp:revision>
  <dcterms:created xsi:type="dcterms:W3CDTF">2019-02-10T15:06:41Z</dcterms:created>
  <dcterms:modified xsi:type="dcterms:W3CDTF">2019-02-10T15:09:25Z</dcterms:modified>
</cp:coreProperties>
</file>