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1" r:id="rId36"/>
    <p:sldId id="292" r:id="rId37"/>
    <p:sldId id="293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02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Мероприятия на сайт\Фестиваль народных игр\IMG_20171116_1538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Мероприятия на сайт\Фестиваль народных игр\IMG_20171116_1539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F:\Мероприятия на сайт\Фестиваль народных игр\IMG_20171116_1540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F:\Мероприятия на сайт\Фестиваль народных игр\IMG_20171116_1541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F:\Мероприятия на сайт\Фестиваль народных игр\IMG_20171116_1543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F:\Мероприятия на сайт\Фестиваль народных игр\IMG_20171116_1544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F:\Мероприятия на сайт\Фестиваль народных игр\IMG_20171116_1547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F:\Мероприятия на сайт\Фестиваль народных игр\IMG_20171116_155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F:\Мероприятия на сайт\Фестиваль народных игр\IMG_20171116_1550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F:\Мероприятия на сайт\Фестиваль народных игр\IMG_20171116_155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F:\Мероприятия на сайт\Фестиваль народных игр\IMG_20171116_1551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F:\Мероприятия на сайт\Фестиваль народных игр\IMG_20171116_1552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F:\Мероприятия на сайт\Фестиваль народных игр\IMG_20171116_1553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F:\Мероприятия на сайт\Фестиваль народных игр\IMG_20171116_1553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F:\Мероприятия на сайт\Фестиваль народных игр\IMG_20171116_1555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F:\Мероприятия на сайт\Фестиваль народных игр\IMG_20171116_1555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F:\Мероприятия на сайт\Фестиваль народных игр\IMG_20171116_1558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F:\Мероприятия на сайт\Фестиваль народных игр\IMG_20171116_1559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F:\Мероприятия на сайт\Фестиваль народных игр\IMG_20171116_1601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F:\Мероприятия на сайт\Фестиваль народных игр\IMG_20171116_1603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F:\Мероприятия на сайт\Фестиваль народных игр\IMG_20171116_1603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F:\Мероприятия на сайт\Фестиваль народных игр\IMG_20171116_1603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F:\Мероприятия на сайт\Фестиваль народных игр\IMG_20171116_1603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F:\Мероприятия на сайт\Фестиваль народных игр\IMG_20171116_1603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F:\Мероприятия на сайт\Фестиваль народных игр\IMG_20171116_1604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F:\Мероприятия на сайт\Фестиваль народных игр\IMG_20171116_1604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F:\Мероприятия на сайт\Фестиваль народных игр\IMG_20171116_1608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F:\Мероприятия на сайт\Фестиваль народных игр\IMG_20171116_1611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F:\Мероприятия на сайт\Фестиваль народных игр\IMG_20171116_1612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00" y="-5715000"/>
            <a:ext cx="24384000" cy="1828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F:\Мероприятия на сайт\Фестиваль народных игр\IMG_20171116_1617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F:\Мероприятия на сайт\Фестиваль народных игр\IMG_20171116_1619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F:\Мероприятия на сайт\Фестиваль народных игр\IMG_20171116_1622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F:\Мероприятия на сайт\Фестиваль народных игр\IMG_20171116_1624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F:\Мероприятия на сайт\Фестиваль народных игр\IMG_20171116_1625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F:\Мероприятия на сайт\Фестиваль народных игр\IMG_20171116_1629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 descr="F:\Мероприятия на сайт\Фестиваль народных игр\IMG_20171116_1630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 descr="F:\Мероприятия на сайт\Фестиваль народных игр\IMG_20171116_1631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0" y="-2286000"/>
            <a:ext cx="15240000" cy="1143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1</cp:revision>
  <dcterms:created xsi:type="dcterms:W3CDTF">2019-02-10T15:14:33Z</dcterms:created>
  <dcterms:modified xsi:type="dcterms:W3CDTF">2019-02-10T15:23:16Z</dcterms:modified>
</cp:coreProperties>
</file>