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744" y="-4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 descr="0_5ddb9_5124e938_XL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6200000">
            <a:off x="1156946" y="-1143685"/>
            <a:ext cx="6858024" cy="9145345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noFill/>
          <a:ln>
            <a:noFill/>
          </a:ln>
        </p:spPr>
        <p:txBody>
          <a:bodyPr/>
          <a:lstStyle>
            <a:lvl1pPr>
              <a:defRPr>
                <a:solidFill>
                  <a:srgbClr val="003300"/>
                </a:solidFill>
                <a:latin typeface="Arial Black" pitchFamily="34" charset="0"/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accent3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E96EDF-DDF1-4C73-B6E4-4A0CAD205609}" type="datetimeFigureOut">
              <a:rPr lang="ru-RU" smtClean="0"/>
              <a:t>27.01.2019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21AAA1-CC35-40F5-A437-24BD51DD102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E96EDF-DDF1-4C73-B6E4-4A0CAD205609}" type="datetimeFigureOut">
              <a:rPr lang="ru-RU" smtClean="0"/>
              <a:t>27.01.2019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21AAA1-CC35-40F5-A437-24BD51DD102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E96EDF-DDF1-4C73-B6E4-4A0CAD205609}" type="datetimeFigureOut">
              <a:rPr lang="ru-RU" smtClean="0"/>
              <a:t>27.01.2019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21AAA1-CC35-40F5-A437-24BD51DD102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E96EDF-DDF1-4C73-B6E4-4A0CAD205609}" type="datetimeFigureOut">
              <a:rPr lang="ru-RU" smtClean="0"/>
              <a:t>27.01.2019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21AAA1-CC35-40F5-A437-24BD51DD102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E96EDF-DDF1-4C73-B6E4-4A0CAD205609}" type="datetimeFigureOut">
              <a:rPr lang="ru-RU" smtClean="0"/>
              <a:t>27.01.2019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21AAA1-CC35-40F5-A437-24BD51DD102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E96EDF-DDF1-4C73-B6E4-4A0CAD205609}" type="datetimeFigureOut">
              <a:rPr lang="ru-RU" smtClean="0"/>
              <a:t>27.01.2019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21AAA1-CC35-40F5-A437-24BD51DD102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E96EDF-DDF1-4C73-B6E4-4A0CAD205609}" type="datetimeFigureOut">
              <a:rPr lang="ru-RU" smtClean="0"/>
              <a:t>27.01.2019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21AAA1-CC35-40F5-A437-24BD51DD102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E96EDF-DDF1-4C73-B6E4-4A0CAD205609}" type="datetimeFigureOut">
              <a:rPr lang="ru-RU" smtClean="0"/>
              <a:t>27.01.2019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21AAA1-CC35-40F5-A437-24BD51DD102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E96EDF-DDF1-4C73-B6E4-4A0CAD205609}" type="datetimeFigureOut">
              <a:rPr lang="ru-RU" smtClean="0"/>
              <a:t>27.01.2019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21AAA1-CC35-40F5-A437-24BD51DD102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E96EDF-DDF1-4C73-B6E4-4A0CAD205609}" type="datetimeFigureOut">
              <a:rPr lang="ru-RU" smtClean="0"/>
              <a:t>27.01.2019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21AAA1-CC35-40F5-A437-24BD51DD102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E96EDF-DDF1-4C73-B6E4-4A0CAD205609}" type="datetimeFigureOut">
              <a:rPr lang="ru-RU" smtClean="0"/>
              <a:t>27.01.2019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21AAA1-CC35-40F5-A437-24BD51DD102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39000"/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96908"/>
          </a:xfrm>
          <a:prstGeom prst="rect">
            <a:avLst/>
          </a:prstGeom>
          <a:solidFill>
            <a:srgbClr val="97FFD5"/>
          </a:solidFill>
          <a:ln>
            <a:solidFill>
              <a:srgbClr val="00CC99"/>
            </a:solidFill>
          </a:ln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CE96EDF-DDF1-4C73-B6E4-4A0CAD205609}" type="datetimeFigureOut">
              <a:rPr lang="ru-RU" smtClean="0"/>
              <a:t>27.01.2019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21AAA1-CC35-40F5-A437-24BD51DD1022}" type="slidenum">
              <a:rPr lang="ru-RU" smtClean="0"/>
              <a:t>‹#›</a:t>
            </a:fld>
            <a:endParaRPr lang="ru-RU"/>
          </a:p>
        </p:txBody>
      </p:sp>
      <p:sp>
        <p:nvSpPr>
          <p:cNvPr id="7" name="Багетная рамка 6"/>
          <p:cNvSpPr/>
          <p:nvPr/>
        </p:nvSpPr>
        <p:spPr>
          <a:xfrm>
            <a:off x="0" y="0"/>
            <a:ext cx="9144000" cy="6858000"/>
          </a:xfrm>
          <a:prstGeom prst="bevel">
            <a:avLst>
              <a:gd name="adj" fmla="val 2403"/>
            </a:avLst>
          </a:prstGeom>
          <a:noFill/>
          <a:ln>
            <a:solidFill>
              <a:srgbClr val="92D050"/>
            </a:solidFill>
          </a:ln>
          <a:effectLst>
            <a:glow rad="139700">
              <a:schemeClr val="accent3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27584" y="1484784"/>
            <a:ext cx="7772400" cy="1470025"/>
          </a:xfrm>
        </p:spPr>
        <p:txBody>
          <a:bodyPr>
            <a:normAutofit/>
          </a:bodyPr>
          <a:lstStyle/>
          <a:p>
            <a:r>
              <a:rPr lang="ru-RU" sz="5400" dirty="0" smtClean="0">
                <a:latin typeface="Times New Roman" pitchFamily="18" charset="0"/>
                <a:cs typeface="Times New Roman" pitchFamily="18" charset="0"/>
              </a:rPr>
              <a:t>Биография П.П. Бажова</a:t>
            </a:r>
            <a:endParaRPr lang="ru-RU" sz="5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212976"/>
            <a:ext cx="6400800" cy="2425824"/>
          </a:xfrm>
        </p:spPr>
        <p:txBody>
          <a:bodyPr/>
          <a:lstStyle/>
          <a:p>
            <a:r>
              <a:rPr lang="ru-RU" dirty="0" smtClean="0">
                <a:solidFill>
                  <a:schemeClr val="tx2">
                    <a:lumMod val="50000"/>
                  </a:schemeClr>
                </a:solidFill>
              </a:rPr>
              <a:t>12 интересных фактов о жизни</a:t>
            </a:r>
          </a:p>
          <a:p>
            <a:r>
              <a:rPr lang="ru-RU" dirty="0" smtClean="0">
                <a:solidFill>
                  <a:schemeClr val="tx2">
                    <a:lumMod val="50000"/>
                  </a:schemeClr>
                </a:solidFill>
              </a:rPr>
              <a:t>Советского публициста и </a:t>
            </a:r>
            <a:r>
              <a:rPr lang="ru-RU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писателя</a:t>
            </a:r>
            <a:endParaRPr lang="ru-RU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279618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714202"/>
          </a:xfrm>
        </p:spPr>
        <p:txBody>
          <a:bodyPr>
            <a:normAutofit/>
          </a:bodyPr>
          <a:lstStyle/>
          <a:p>
            <a:pPr algn="l"/>
            <a:r>
              <a:rPr lang="ru-RU" sz="60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Павел Петрович Бажов</a:t>
            </a:r>
            <a:endParaRPr lang="ru-RU" sz="6000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1816" y="1987192"/>
            <a:ext cx="3256088" cy="4525963"/>
          </a:xfrm>
        </p:spPr>
      </p:pic>
      <p:sp>
        <p:nvSpPr>
          <p:cNvPr id="5" name="TextBox 4"/>
          <p:cNvSpPr txBox="1"/>
          <p:nvPr/>
        </p:nvSpPr>
        <p:spPr>
          <a:xfrm>
            <a:off x="3707904" y="1988840"/>
            <a:ext cx="504056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Родился 27 января 1879  года по новому  стилю и 15-го по-старому. Все детство прошло в небольшом городке Сысерть, близ Екатеринбурга.  Отец Петр Васильевич – потомственный горняк, работал на местном  заводе; мать Августа Стефановна плела кружево на продажу. Семья была не богатая, даже бедная. Павел рос единственным ребенком.</a:t>
            </a: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Изначально у Бажова, была фамилия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Бажев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, от слова «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бажить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», то есть колдовать. Но  один сибирский писарь, выдавая Павлу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Бажеву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 документ,  ошибся в правописании и написал Бажов.  Павел Петрович менять ничего не стал, фамилия Бажов осталась с ним на всю жизнь.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751944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Интересные факты из жизни Бажова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4929411"/>
          </a:xfrm>
        </p:spPr>
        <p:txBody>
          <a:bodyPr>
            <a:normAutofit/>
          </a:bodyPr>
          <a:lstStyle/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Бажов всегда тяготел к литературе и на протяжении жизни собирал услышанные им в деревнях сказки. Сам же он создал литературный жанр, получивший название «советский литературный сказ».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В годы гражданской войны Бажов являлся членом отряда «Красных орлов», преследовавших священнослужителей и гражданских лиц, не скрывавших своей религиозности.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Одним из псевдонимов писателя был «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Колдунков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». Это  было также его детское прозвище.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Славу Бажову принесли его произведения для детей, в частности: «Хозяйка медной горы» и «Каменный цветок».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В нескольких сказах Бажов упоминал лично В. И. Ленина.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918037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Интересные факты из жизни Бажова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400600"/>
          </a:xfrm>
        </p:spPr>
        <p:txBody>
          <a:bodyPr>
            <a:normAutofit lnSpcReduction="10000"/>
          </a:bodyPr>
          <a:lstStyle/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По воспоминаниям современников, Павел Бажов обожал детей и они отвечали ему взаимностью.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В 1937 году из-за доноса писатель был исключен из коммунистической партии.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Бажов дважды избирался депутатом Верховного Совета.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В Москве есть улица Бажова, а рядом с ней находится улица Малахитовая, получившая свое название в честь его произведения «Малахитовая шкатулка».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По Волге курсирует теплоход под названием «Павел Бажов».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В 1999 году была учреждена особая литературная премия имени Бажова.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Некоторые персонажи сказов Бажова были использованы зарубежными писателями в их произведениях.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918037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426170"/>
          </a:xfrm>
        </p:spPr>
        <p:txBody>
          <a:bodyPr>
            <a:noAutofit/>
          </a:bodyPr>
          <a:lstStyle/>
          <a:p>
            <a:r>
              <a:rPr lang="ru-RU" sz="5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Дом-музей П.П. Бажова в Сысерти</a:t>
            </a:r>
            <a:endParaRPr lang="ru-RU" sz="5400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1772816"/>
            <a:ext cx="8208912" cy="4680520"/>
          </a:xfrm>
        </p:spPr>
      </p:pic>
    </p:spTree>
    <p:extLst>
      <p:ext uri="{BB962C8B-B14F-4D97-AF65-F5344CB8AC3E}">
        <p14:creationId xmlns:p14="http://schemas.microsoft.com/office/powerpoint/2010/main" val="264885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800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Общий вид кухни, или как её называли, «</a:t>
            </a:r>
            <a:r>
              <a:rPr lang="ru-RU" sz="2800" dirty="0" err="1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куть</a:t>
            </a:r>
            <a:r>
              <a:rPr lang="ru-RU" sz="2800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» — </a:t>
            </a:r>
            <a:r>
              <a:rPr lang="ru-RU" sz="2800" dirty="0" err="1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кутный</a:t>
            </a:r>
            <a:r>
              <a:rPr lang="ru-RU" sz="2800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угол</a:t>
            </a:r>
          </a:p>
        </p:txBody>
      </p:sp>
      <p:pic>
        <p:nvPicPr>
          <p:cNvPr id="7" name="Объект 6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1268760"/>
            <a:ext cx="8136904" cy="5184576"/>
          </a:xfrm>
        </p:spPr>
      </p:pic>
    </p:spTree>
    <p:extLst>
      <p:ext uri="{BB962C8B-B14F-4D97-AF65-F5344CB8AC3E}">
        <p14:creationId xmlns:p14="http://schemas.microsoft.com/office/powerpoint/2010/main" val="37318415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Печь самое главное в кухне и доме — очаг</a:t>
            </a: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1196752"/>
            <a:ext cx="8208912" cy="5256584"/>
          </a:xfrm>
        </p:spPr>
      </p:pic>
    </p:spTree>
    <p:extLst>
      <p:ext uri="{BB962C8B-B14F-4D97-AF65-F5344CB8AC3E}">
        <p14:creationId xmlns:p14="http://schemas.microsoft.com/office/powerpoint/2010/main" val="2609266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 кухней соединен чулан — холодное помещение</a:t>
            </a: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1196752"/>
            <a:ext cx="8208911" cy="5328592"/>
          </a:xfrm>
        </p:spPr>
      </p:pic>
    </p:spTree>
    <p:extLst>
      <p:ext uri="{BB962C8B-B14F-4D97-AF65-F5344CB8AC3E}">
        <p14:creationId xmlns:p14="http://schemas.microsoft.com/office/powerpoint/2010/main" val="16013524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2800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Из чулана возвращаемся к кухне, и от нее идем в горницу, самую большую комнату в доме</a:t>
            </a: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1196752"/>
            <a:ext cx="8208911" cy="5328592"/>
          </a:xfrm>
        </p:spPr>
      </p:pic>
    </p:spTree>
    <p:extLst>
      <p:ext uri="{BB962C8B-B14F-4D97-AF65-F5344CB8AC3E}">
        <p14:creationId xmlns:p14="http://schemas.microsoft.com/office/powerpoint/2010/main" val="21330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</a:t>
            </a:r>
            <a:r>
              <a:rPr lang="ru-RU" sz="28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таринный </a:t>
            </a:r>
            <a:r>
              <a:rPr lang="ru-RU" sz="2800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бабушкин комод.</a:t>
            </a: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1196752"/>
            <a:ext cx="8136904" cy="5328592"/>
          </a:xfrm>
        </p:spPr>
      </p:pic>
    </p:spTree>
    <p:extLst>
      <p:ext uri="{BB962C8B-B14F-4D97-AF65-F5344CB8AC3E}">
        <p14:creationId xmlns:p14="http://schemas.microsoft.com/office/powerpoint/2010/main" val="5416100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Популярные сказки:</a:t>
            </a:r>
            <a:endParaRPr lang="ru-RU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4929411"/>
          </a:xfrm>
        </p:spPr>
        <p:txBody>
          <a:bodyPr>
            <a:normAutofit/>
          </a:bodyPr>
          <a:lstStyle/>
          <a:p>
            <a:pPr algn="ctr"/>
            <a:r>
              <a:rPr lang="ru-RU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Серебряное копытце</a:t>
            </a:r>
            <a:endParaRPr lang="ru-RU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132856"/>
            <a:ext cx="8280920" cy="43204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158495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Популярные сказки: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4525963"/>
          </a:xfrm>
        </p:spPr>
        <p:txBody>
          <a:bodyPr/>
          <a:lstStyle/>
          <a:p>
            <a:pPr algn="ctr"/>
            <a:r>
              <a:rPr lang="ru-RU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Малахитовая шкатулка</a:t>
            </a:r>
          </a:p>
          <a:p>
            <a:pPr marL="0" indent="0" algn="ctr">
              <a:buNone/>
            </a:pPr>
            <a:endParaRPr lang="ru-RU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772816"/>
            <a:ext cx="8208912" cy="46805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354926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Популярные сказки: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1268760"/>
            <a:ext cx="8229600" cy="4929411"/>
          </a:xfrm>
        </p:spPr>
        <p:txBody>
          <a:bodyPr/>
          <a:lstStyle/>
          <a:p>
            <a:pPr algn="ctr"/>
            <a:r>
              <a:rPr lang="ru-RU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Алмазная спичка</a:t>
            </a:r>
            <a:endParaRPr lang="ru-RU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1772816"/>
            <a:ext cx="6192688" cy="48245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816593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Популярные сказки: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4929411"/>
          </a:xfrm>
        </p:spPr>
        <p:txBody>
          <a:bodyPr/>
          <a:lstStyle/>
          <a:p>
            <a:pPr algn="ctr"/>
            <a:r>
              <a:rPr lang="ru-RU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Медной горы хозяйка</a:t>
            </a:r>
          </a:p>
          <a:p>
            <a:pPr marL="0" indent="0" algn="ctr">
              <a:buNone/>
            </a:pPr>
            <a:endParaRPr lang="ru-RU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1745432"/>
            <a:ext cx="5544616" cy="47799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005088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Популярные сказки: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001419"/>
          </a:xfrm>
        </p:spPr>
        <p:txBody>
          <a:bodyPr/>
          <a:lstStyle/>
          <a:p>
            <a:pPr algn="ctr"/>
            <a:r>
              <a:rPr lang="ru-RU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Каменный цветов</a:t>
            </a:r>
          </a:p>
          <a:p>
            <a:pPr marL="0" indent="0" algn="ctr">
              <a:buNone/>
            </a:pPr>
            <a:endParaRPr lang="ru-RU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1712640"/>
            <a:ext cx="5362575" cy="47406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935002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Детские </a:t>
            </a:r>
            <a:r>
              <a:rPr lang="ru-RU" dirty="0" smtClean="0">
                <a:solidFill>
                  <a:schemeClr val="tx2">
                    <a:lumMod val="50000"/>
                  </a:schemeClr>
                </a:solidFill>
              </a:rPr>
              <a:t>рисунки</a:t>
            </a:r>
            <a:r>
              <a:rPr lang="ru-RU" dirty="0" smtClean="0"/>
              <a:t> к сказам Бажова</a:t>
            </a: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461" y="1124744"/>
            <a:ext cx="4032448" cy="2952328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9992" y="3429000"/>
            <a:ext cx="4392488" cy="3024336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5076056" y="1628800"/>
            <a:ext cx="314035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Медной горы Хозяйка;</a:t>
            </a:r>
          </a:p>
          <a:p>
            <a:r>
              <a:rPr lang="ru-RU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Голубая змейка;</a:t>
            </a:r>
          </a:p>
          <a:p>
            <a:r>
              <a:rPr lang="ru-RU" dirty="0" err="1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Огневушка</a:t>
            </a:r>
            <a:r>
              <a:rPr lang="ru-RU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ru-RU" dirty="0" err="1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Поскакушка</a:t>
            </a:r>
            <a:endParaRPr lang="ru-RU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67544" y="5157192"/>
            <a:ext cx="403244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Рисунки детей подготовительной группы</a:t>
            </a:r>
            <a:endParaRPr lang="ru-RU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919880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Листья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Листья</Template>
  <TotalTime>430</TotalTime>
  <Words>428</Words>
  <Application>Microsoft Office PowerPoint</Application>
  <PresentationFormat>Экран (4:3)</PresentationFormat>
  <Paragraphs>41</Paragraphs>
  <Slides>16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7" baseType="lpstr">
      <vt:lpstr>Листья</vt:lpstr>
      <vt:lpstr>Биография П.П. Бажова</vt:lpstr>
      <vt:lpstr>Павел Петрович Бажов</vt:lpstr>
      <vt:lpstr>Интересные факты из жизни Бажова</vt:lpstr>
      <vt:lpstr>Интересные факты из жизни Бажова</vt:lpstr>
      <vt:lpstr>Дом-музей П.П. Бажова в Сысерти</vt:lpstr>
      <vt:lpstr>Общий вид кухни, или как её называли, «куть» — кутный угол</vt:lpstr>
      <vt:lpstr>Печь самое главное в кухне и доме — очаг</vt:lpstr>
      <vt:lpstr>С кухней соединен чулан — холодное помещение</vt:lpstr>
      <vt:lpstr>Из чулана возвращаемся к кухне, и от нее идем в горницу, самую большую комнату в доме</vt:lpstr>
      <vt:lpstr>Старинный бабушкин комод.</vt:lpstr>
      <vt:lpstr>Популярные сказки:</vt:lpstr>
      <vt:lpstr>Популярные сказки:</vt:lpstr>
      <vt:lpstr>Популярные сказки:</vt:lpstr>
      <vt:lpstr>Популярные сказки:</vt:lpstr>
      <vt:lpstr>Популярные сказки:</vt:lpstr>
      <vt:lpstr>Детские рисунки к сказам Бажова</vt:lpstr>
    </vt:vector>
  </TitlesOfParts>
  <Company>*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Пользователь Windows</dc:creator>
  <cp:lastModifiedBy>Пользователь Windows</cp:lastModifiedBy>
  <cp:revision>17</cp:revision>
  <dcterms:created xsi:type="dcterms:W3CDTF">2019-01-17T12:57:31Z</dcterms:created>
  <dcterms:modified xsi:type="dcterms:W3CDTF">2019-01-27T19:28:00Z</dcterms:modified>
</cp:coreProperties>
</file>