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75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7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08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50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4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14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6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322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95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719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0236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610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2363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08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71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79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A5D08-C242-4B17-8A1D-186D47D0B367}" type="datetimeFigureOut">
              <a:rPr lang="ru-RU" smtClean="0"/>
              <a:t>10.12.2018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2E77594-207A-48B4-B731-7E957DAA5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22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7D7B4-637A-4850-A9D1-6B9725310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2979" y="949230"/>
            <a:ext cx="9653234" cy="2262781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новых путей и средств организации внеурочной деятельности для достижения большей эффективности данного вида работы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8F0E9A-73D7-40D1-A359-D99509C7CD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учитель русского языка и литературы </a:t>
            </a:r>
          </a:p>
          <a:p>
            <a:pPr algn="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 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Гельплинг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72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60C05-F021-47BA-96A8-C4A4BD6E6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71FF0F-8DA3-4193-95B9-8E4FD09DF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889" y="236579"/>
            <a:ext cx="10239022" cy="6417833"/>
          </a:xfrm>
        </p:spPr>
      </p:pic>
    </p:spTree>
    <p:extLst>
      <p:ext uri="{BB962C8B-B14F-4D97-AF65-F5344CB8AC3E}">
        <p14:creationId xmlns:p14="http://schemas.microsoft.com/office/powerpoint/2010/main" val="3820802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D8B0B0-6A74-42A1-B89A-E29A038AD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33" y="203200"/>
            <a:ext cx="10363199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91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562FDB-8E1C-452C-B042-358E66E82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1" y="118533"/>
            <a:ext cx="10193866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6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AE0642-D6F3-4D31-9FF6-8710727C7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176" y="265288"/>
            <a:ext cx="10295467" cy="651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61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95DE2B-BACB-41C3-B3D1-D49ED626B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99" y="206022"/>
            <a:ext cx="10148711" cy="644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87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BD8BF5-8759-40DF-B1F4-317A91663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889" y="146755"/>
            <a:ext cx="10239022" cy="647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FB5469-F81F-444E-A5D0-67CFF996A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78" y="176388"/>
            <a:ext cx="10267244" cy="647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65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86BC29-FC15-45AA-9D2C-97A61FFC8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181" y="185024"/>
            <a:ext cx="10255729" cy="641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4979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26</Words>
  <Application>Microsoft Office PowerPoint</Application>
  <PresentationFormat>Широкоэкранный</PresentationFormat>
  <Paragraphs>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Легкий дым</vt:lpstr>
      <vt:lpstr>Поиск новых путей и средств организации внеурочной деятельности для достижения большей эффективности данного вида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новых путей и средств организации внеурочной деятельности</dc:title>
  <dc:creator>Елена</dc:creator>
  <cp:lastModifiedBy>Елена</cp:lastModifiedBy>
  <cp:revision>10</cp:revision>
  <dcterms:created xsi:type="dcterms:W3CDTF">2018-12-10T15:53:01Z</dcterms:created>
  <dcterms:modified xsi:type="dcterms:W3CDTF">2018-12-10T16:11:26Z</dcterms:modified>
</cp:coreProperties>
</file>