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8" r:id="rId4"/>
    <p:sldId id="259" r:id="rId5"/>
    <p:sldId id="264" r:id="rId6"/>
    <p:sldId id="260" r:id="rId7"/>
    <p:sldId id="263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706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2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17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52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561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64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406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2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09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57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276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89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66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092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655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19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253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92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643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322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3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4C0D9-1FDA-4593-9DC0-FCD21737D8DD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FFD65-BA68-4355-9328-D8E8BF338F0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8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3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8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9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56479"/>
            <a:ext cx="10363200" cy="214103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Инновационные формы, методы и приёмы коррекционно-педагогической работы с обучающимися с ОВЗ</a:t>
            </a:r>
            <a:endParaRPr lang="ru-RU" sz="4000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97951" y="6222380"/>
            <a:ext cx="3360234" cy="54641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Гельплинг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 М.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181122"/>
            <a:ext cx="10709563" cy="65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2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98" y="200722"/>
            <a:ext cx="10560205" cy="65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0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9" y="234176"/>
            <a:ext cx="1069402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3" y="267628"/>
            <a:ext cx="10604809" cy="659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6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8" y="312234"/>
            <a:ext cx="10682868" cy="635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3" y="390293"/>
            <a:ext cx="10593658" cy="621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8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46" y="211872"/>
            <a:ext cx="10582508" cy="664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0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nanio.ru.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znanio.ru.1</Template>
  <TotalTime>33</TotalTime>
  <Words>18</Words>
  <Application>Microsoft Office PowerPoint</Application>
  <PresentationFormat>Широкоэкранный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Monotype Corsiva</vt:lpstr>
      <vt:lpstr>Times New Roman</vt:lpstr>
      <vt:lpstr>znanio.ru.1</vt:lpstr>
      <vt:lpstr>Специальное оформление</vt:lpstr>
      <vt:lpstr>Инновационные формы, методы и приёмы коррекционно-педагогической работы с обучающимися с ОВЗ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Инновационные формы, методы и приёмы коррекционно-педагогической работы с обучающимися с ОВЗ</dc:title>
  <dc:creator>Дом</dc:creator>
  <cp:lastModifiedBy>оппр</cp:lastModifiedBy>
  <cp:revision>7</cp:revision>
  <dcterms:created xsi:type="dcterms:W3CDTF">2017-03-22T14:01:34Z</dcterms:created>
  <dcterms:modified xsi:type="dcterms:W3CDTF">2017-03-23T17:13:04Z</dcterms:modified>
</cp:coreProperties>
</file>