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72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73" r:id="rId13"/>
    <p:sldId id="268" r:id="rId14"/>
    <p:sldId id="266" r:id="rId15"/>
    <p:sldId id="259" r:id="rId16"/>
    <p:sldId id="269" r:id="rId17"/>
    <p:sldId id="267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0000CC"/>
    <a:srgbClr val="ACBE42"/>
    <a:srgbClr val="00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40" autoAdjust="0"/>
  </p:normalViewPr>
  <p:slideViewPr>
    <p:cSldViewPr>
      <p:cViewPr>
        <p:scale>
          <a:sx n="70" d="100"/>
          <a:sy n="70" d="100"/>
        </p:scale>
        <p:origin x="-1386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58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7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53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072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57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31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34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84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7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49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04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6838F-8B06-48E2-B4A9-A5F61B0621F2}" type="datetimeFigureOut">
              <a:rPr lang="ru-RU" smtClean="0"/>
              <a:t>20.05.2018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B1D1C-8810-4F35-BFD7-26E4607C5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41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microsoft.com/office/2007/relationships/hdphoto" Target="../media/hdphoto1.wdp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microsoft.com/office/2007/relationships/hdphoto" Target="../media/hdphoto2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eg"/><Relationship Id="rId7" Type="http://schemas.openxmlformats.org/officeDocument/2006/relationships/image" Target="../media/image48.jpg"/><Relationship Id="rId12" Type="http://schemas.openxmlformats.org/officeDocument/2006/relationships/image" Target="../media/image53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jpg"/><Relationship Id="rId5" Type="http://schemas.openxmlformats.org/officeDocument/2006/relationships/image" Target="../media/image46.jpeg"/><Relationship Id="rId10" Type="http://schemas.openxmlformats.org/officeDocument/2006/relationships/image" Target="../media/image51.jpg"/><Relationship Id="rId4" Type="http://schemas.openxmlformats.org/officeDocument/2006/relationships/image" Target="../media/image45.jpeg"/><Relationship Id="rId9" Type="http://schemas.openxmlformats.org/officeDocument/2006/relationships/image" Target="../media/image5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рья\Desktop\презентация класса\картинки\16page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4928">
            <a:off x="3598850" y="-105476"/>
            <a:ext cx="2005430" cy="250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00695" y="1916832"/>
            <a:ext cx="6696744" cy="2215991"/>
          </a:xfrm>
          <a:prstGeom prst="rect">
            <a:avLst/>
          </a:prstGeom>
          <a:noFill/>
          <a:effectLst>
            <a:glow rad="228600">
              <a:srgbClr val="0000CC">
                <a:alpha val="40000"/>
              </a:srgbClr>
            </a:glow>
          </a:effectLst>
        </p:spPr>
        <p:txBody>
          <a:bodyPr wrap="square" lIns="91440" tIns="45720" rIns="91440" bIns="45720"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13800" b="1" i="1" dirty="0" smtClean="0">
                <a:ln>
                  <a:solidFill>
                    <a:srgbClr val="0000CC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mic Sans MS" pitchFamily="66" charset="0"/>
              </a:rPr>
              <a:t>КЛАСС</a:t>
            </a:r>
            <a:endParaRPr lang="ru-RU" sz="13800" b="1" i="1" cap="none" spc="300" dirty="0">
              <a:ln>
                <a:solidFill>
                  <a:srgbClr val="0000CC"/>
                </a:solidFill>
              </a:ln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Users\Дарья\Desktop\презентация класса\картинки\madagascar_penguins_PNG4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54560"/>
            <a:ext cx="5386486" cy="478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80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арья\Desktop\презентация класса\xHMveviwgY0аа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t="7684" r="5740" b="7684"/>
          <a:stretch/>
        </p:blipFill>
        <p:spPr bwMode="auto">
          <a:xfrm>
            <a:off x="179512" y="218336"/>
            <a:ext cx="8732520" cy="661416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Дарья\Desktop\презентация класса\картинки\4c5db69fa299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4" r="48237" b="21875"/>
          <a:stretch/>
        </p:blipFill>
        <p:spPr bwMode="auto">
          <a:xfrm rot="8051765">
            <a:off x="-730244" y="-184403"/>
            <a:ext cx="2979372" cy="193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Дарья\Desktop\презентация класса\картинки\11667093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565" y="4172825"/>
            <a:ext cx="2626066" cy="251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47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17999">
              <a:schemeClr val="tx2">
                <a:lumMod val="40000"/>
                <a:lumOff val="60000"/>
              </a:schemeClr>
            </a:gs>
            <a:gs pos="47000">
              <a:schemeClr val="tx2">
                <a:lumMod val="60000"/>
                <a:lumOff val="40000"/>
              </a:schemeClr>
            </a:gs>
            <a:gs pos="70000">
              <a:srgbClr val="92D050"/>
            </a:gs>
            <a:gs pos="87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арья\Desktop\презентация класса\gckh8GhG7HQ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8" t="10753" r="4786"/>
          <a:stretch/>
        </p:blipFill>
        <p:spPr bwMode="auto">
          <a:xfrm>
            <a:off x="5372100" y="3378675"/>
            <a:ext cx="3315537" cy="337396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арья\Desktop\презентация класса\cfAYkn3WoR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0" y="3378675"/>
            <a:ext cx="4704506" cy="3528380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арья\Desktop\презентация класса\d1EK1VIpFA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9844" b="12103"/>
          <a:stretch/>
        </p:blipFill>
        <p:spPr bwMode="auto">
          <a:xfrm>
            <a:off x="388740" y="-79213"/>
            <a:ext cx="3297382" cy="3613475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арья\Desktop\презентация класса\HCo32YmGZuU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73" y="-25127"/>
            <a:ext cx="4725664" cy="354424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2492896"/>
            <a:ext cx="554461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i="1" cap="none" spc="6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istral" pitchFamily="66" charset="0"/>
              </a:rPr>
              <a:t>Турслёт</a:t>
            </a:r>
            <a:endParaRPr lang="ru-RU" sz="9600" b="1" i="1" cap="none" spc="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36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82000">
              <a:schemeClr val="tx2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Дарья\Desktop\презентация класса\bFK_iZe1-r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4518" b="28287"/>
          <a:stretch/>
        </p:blipFill>
        <p:spPr bwMode="auto">
          <a:xfrm>
            <a:off x="196398" y="3002474"/>
            <a:ext cx="7471946" cy="389248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19328"/>
            <a:ext cx="3232943" cy="2427409"/>
          </a:xfrm>
          <a:prstGeom prst="rect">
            <a:avLst/>
          </a:prstGeom>
        </p:spPr>
      </p:pic>
      <p:pic>
        <p:nvPicPr>
          <p:cNvPr id="7170" name="Picture 2" descr="C:\Users\Дарья\Desktop\презентация класса\MCp0zykpv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0"/>
            <a:ext cx="4202081" cy="31515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67643" y="2182065"/>
            <a:ext cx="69847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i="1" cap="none" spc="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istral" pitchFamily="66" charset="0"/>
              </a:rPr>
              <a:t>Осенний субботник «Зелёная планета»</a:t>
            </a:r>
            <a:endParaRPr lang="ru-RU" sz="6000" b="1" i="1" cap="none" spc="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534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арья\Desktop\презентация класса\U1bE17ZUQa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8" r="20348"/>
          <a:stretch/>
        </p:blipFill>
        <p:spPr bwMode="auto">
          <a:xfrm>
            <a:off x="4158493" y="1340768"/>
            <a:ext cx="5029024" cy="56612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арья\Desktop\презентация класса\3Zg0sEdKnpQ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75907" cy="53012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Дарья\Desktop\презентация класса\картинки\1135906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6473">
            <a:off x="-843892" y="4797046"/>
            <a:ext cx="10061971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Дарья\Desktop\презентация класса\картинки\95243ffbaa40e7f37236f9e69377d09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6021784" cy="191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92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7999">
              <a:schemeClr val="tx2">
                <a:lumMod val="40000"/>
                <a:lumOff val="60000"/>
              </a:schemeClr>
            </a:gs>
            <a:gs pos="47000">
              <a:schemeClr val="bg1"/>
            </a:gs>
            <a:gs pos="70000">
              <a:schemeClr val="tx2">
                <a:lumMod val="60000"/>
                <a:lumOff val="40000"/>
              </a:schemeClr>
            </a:gs>
            <a:gs pos="87000">
              <a:schemeClr val="bg1"/>
            </a:gs>
            <a:gs pos="100000">
              <a:schemeClr val="bg1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Дарья\Desktop\презентация класса\Xtng-dcCG9Q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2" t="24775"/>
          <a:stretch/>
        </p:blipFill>
        <p:spPr bwMode="auto">
          <a:xfrm>
            <a:off x="3753654" y="92712"/>
            <a:ext cx="5343490" cy="330898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Дарья\Desktop\презентация класса\711fa4DBSI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t="8965"/>
          <a:stretch/>
        </p:blipFill>
        <p:spPr bwMode="auto">
          <a:xfrm>
            <a:off x="0" y="3140968"/>
            <a:ext cx="5513427" cy="387972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Дарья\Desktop\презентация класса\картинки\44fd691f2aba3e8754f3d35b4eab527c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923928" cy="326684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17563" y="3557338"/>
            <a:ext cx="448452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6600" b="1" i="1" cap="none" spc="0" dirty="0" smtClean="0">
                <a:ln w="38100" cmpd="sng">
                  <a:solidFill>
                    <a:srgbClr val="0000CC"/>
                  </a:solidFill>
                  <a:prstDash val="solid"/>
                </a:ln>
                <a:solidFill>
                  <a:schemeClr val="bg1"/>
                </a:solidFill>
                <a:effectLst/>
                <a:latin typeface="Comic Sans MS" pitchFamily="66" charset="0"/>
              </a:rPr>
              <a:t>Мы за </a:t>
            </a:r>
          </a:p>
          <a:p>
            <a:r>
              <a:rPr lang="ru-RU" sz="6600" b="1" i="1" cap="none" spc="0" dirty="0" smtClean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/>
                <a:latin typeface="Comic Sans MS" pitchFamily="66" charset="0"/>
              </a:rPr>
              <a:t>МИР</a:t>
            </a:r>
            <a:r>
              <a:rPr lang="ru-RU" sz="6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effectLst/>
                <a:latin typeface="Comic Sans MS" pitchFamily="66" charset="0"/>
              </a:rPr>
              <a:t> </a:t>
            </a:r>
            <a:endParaRPr lang="ru-RU" sz="6600" b="1" i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effectLst/>
              <a:latin typeface="Comic Sans MS" pitchFamily="66" charset="0"/>
            </a:endParaRPr>
          </a:p>
          <a:p>
            <a:r>
              <a:rPr lang="ru-RU" sz="5400" b="1" i="1" cap="none" spc="-300" dirty="0" smtClean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на </a:t>
            </a:r>
            <a:r>
              <a:rPr lang="ru-RU" sz="5400" b="1" i="1" cap="none" spc="-300" dirty="0" smtClean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планете!</a:t>
            </a:r>
            <a:endParaRPr lang="ru-RU" sz="5400" b="1" i="1" cap="none" spc="-300" dirty="0">
              <a:ln w="38100" cmpd="sng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pic>
        <p:nvPicPr>
          <p:cNvPr id="3075" name="Picture 3" descr="C:\Users\Дарья\Desktop\презентация класса\картинки\50b233d080c7dfc57eadd60e1b2ca1f5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824" y="4288744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978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Дарья\Desktop\презентация класса\картинки\55d2551939b7078b867bbc0165db76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6" y="1658"/>
            <a:ext cx="3946649" cy="263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Дарья\Desktop\презентация класса\картинки\64A1AFA3BF57ACA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44"/>
          <a:stretch/>
        </p:blipFill>
        <p:spPr bwMode="auto">
          <a:xfrm>
            <a:off x="6062111" y="4621057"/>
            <a:ext cx="3096177" cy="226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Дарья\Desktop\презентация класса\картинки\lyalya-tulpan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11" y="2348881"/>
            <a:ext cx="3210689" cy="227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Дарья\Desktop\презентация класса\картинки\1feb6c38-50b0-412b-b839-eb999885bc10_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23"/>
          <a:stretch/>
        </p:blipFill>
        <p:spPr bwMode="auto">
          <a:xfrm>
            <a:off x="3944183" y="0"/>
            <a:ext cx="5214105" cy="240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Дарья\Desktop\презентация класса\9cW-Qw-TyOY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71"/>
          <a:stretch/>
        </p:blipFill>
        <p:spPr bwMode="auto">
          <a:xfrm>
            <a:off x="98018" y="2492896"/>
            <a:ext cx="5964093" cy="42596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4842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Дарья\Desktop\презентация класса\EfYO6VdwO7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1" t="30941" r="41554" b="-1"/>
          <a:stretch/>
        </p:blipFill>
        <p:spPr bwMode="auto">
          <a:xfrm>
            <a:off x="5375244" y="-171400"/>
            <a:ext cx="3776939" cy="40314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Дарья\Desktop\презентация класса\MZCnerTMvq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7" y="-163308"/>
            <a:ext cx="5375244" cy="403143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Дарья\Desktop\презентация класса\81MGpv4-c5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0" b="14015"/>
          <a:stretch/>
        </p:blipFill>
        <p:spPr bwMode="auto">
          <a:xfrm>
            <a:off x="4283968" y="4149080"/>
            <a:ext cx="4860032" cy="284910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240" y="3284984"/>
            <a:ext cx="6696744" cy="3046988"/>
          </a:xfrm>
          <a:prstGeom prst="rect">
            <a:avLst/>
          </a:prstGeom>
          <a:noFill/>
          <a:effectLst>
            <a:glow rad="228600">
              <a:srgbClr val="0000CC">
                <a:alpha val="40000"/>
              </a:srgbClr>
            </a:glow>
          </a:effectLst>
        </p:spPr>
        <p:txBody>
          <a:bodyPr wrap="square" lIns="91440" tIns="45720" rIns="91440" bIns="45720"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8000" b="1" i="1" dirty="0" smtClean="0">
                <a:ln>
                  <a:solidFill>
                    <a:srgbClr val="0000CC"/>
                  </a:solidFill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mic Sans MS" pitchFamily="66" charset="0"/>
              </a:rPr>
              <a:t>Агитбригада</a:t>
            </a:r>
          </a:p>
          <a:p>
            <a:endParaRPr lang="ru-RU" sz="2800" b="1" i="1" dirty="0">
              <a:ln>
                <a:solidFill>
                  <a:srgbClr val="0000CC"/>
                </a:solidFill>
              </a:ln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omic Sans MS" pitchFamily="66" charset="0"/>
            </a:endParaRPr>
          </a:p>
          <a:p>
            <a:r>
              <a:rPr lang="ru-RU" sz="8000" b="1" i="1" dirty="0" smtClean="0">
                <a:ln>
                  <a:solidFill>
                    <a:srgbClr val="0000CC"/>
                  </a:solidFill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mic Sans MS" pitchFamily="66" charset="0"/>
              </a:rPr>
              <a:t>ЮНЭКО</a:t>
            </a:r>
            <a:endParaRPr lang="ru-RU" sz="8000" b="1" i="1" cap="none" spc="300" dirty="0">
              <a:ln>
                <a:solidFill>
                  <a:srgbClr val="0000CC"/>
                </a:solidFill>
              </a:ln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6150" name="Picture 6" descr="C:\Users\Дарья\Desktop\презентация класса\картинки\2344354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73803">
            <a:off x="2875312" y="-288034"/>
            <a:ext cx="3328652" cy="752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99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Дарья\Desktop\презентация класса\91j1G2_Pw4w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7" b="8869"/>
          <a:stretch/>
        </p:blipFill>
        <p:spPr bwMode="auto">
          <a:xfrm>
            <a:off x="2866598" y="-14801"/>
            <a:ext cx="6277402" cy="36428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Дарья\Desktop\презентация класса\Jg60cRSwA9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t="19509" r="21242" b="20009"/>
          <a:stretch/>
        </p:blipFill>
        <p:spPr bwMode="auto">
          <a:xfrm>
            <a:off x="-58530" y="0"/>
            <a:ext cx="2987824" cy="362800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Дарья\Desktop\презентация класса\j0dShwEks9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37" r="6172" b="3795"/>
          <a:stretch/>
        </p:blipFill>
        <p:spPr bwMode="auto">
          <a:xfrm>
            <a:off x="-58531" y="3628003"/>
            <a:ext cx="5539413" cy="326638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80882" y="3491478"/>
            <a:ext cx="36631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Mistral" pitchFamily="66" charset="0"/>
              </a:rPr>
              <a:t>БИБЛИОТЕКА – </a:t>
            </a:r>
            <a:r>
              <a:rPr lang="ru-RU" sz="3200" b="1" dirty="0">
                <a:latin typeface="Mistral" pitchFamily="66" charset="0"/>
              </a:rPr>
              <a:t>«аптека для души», а школьная библиотека –хранитель «духовных лекарств» для детей. Книгу не заменит ничто.</a:t>
            </a:r>
          </a:p>
        </p:txBody>
      </p:sp>
    </p:spTree>
    <p:extLst>
      <p:ext uri="{BB962C8B-B14F-4D97-AF65-F5344CB8AC3E}">
        <p14:creationId xmlns:p14="http://schemas.microsoft.com/office/powerpoint/2010/main" val="24004969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272169" y="-99392"/>
            <a:ext cx="9612560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i="1" cap="none" spc="-15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istral" pitchFamily="66" charset="0"/>
              </a:rPr>
              <a:t>Районная </a:t>
            </a:r>
          </a:p>
          <a:p>
            <a:pPr algn="ctr"/>
            <a:r>
              <a:rPr lang="ru-RU" sz="6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istral" pitchFamily="66" charset="0"/>
              </a:rPr>
              <a:t>Научно-практическая конференция</a:t>
            </a:r>
            <a:endParaRPr lang="ru-RU" sz="6000" b="1" i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istral" pitchFamily="66" charset="0"/>
            </a:endParaRPr>
          </a:p>
        </p:txBody>
      </p:sp>
      <p:pic>
        <p:nvPicPr>
          <p:cNvPr id="6147" name="Picture 3" descr="C:\Users\Дарья\Desktop\презентация класса\картинки\The-Penguins-Of-Madagascar-910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47" y="5393181"/>
            <a:ext cx="2843808" cy="146481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31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Дарья\Desktop\презентация класса\картинки\94194636_large_Novuyy_god_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126"/>
            <a:ext cx="7207672" cy="102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Дарья\Desktop\презентация класса\картинки\giphy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13176"/>
            <a:ext cx="1014199" cy="11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17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Дарья\Desktop\презентация класса\Gx5dFhnCpyU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t="21680" r="14656" b="-2"/>
          <a:stretch/>
        </p:blipFill>
        <p:spPr bwMode="auto">
          <a:xfrm>
            <a:off x="-79135" y="-99392"/>
            <a:ext cx="5758569" cy="373214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Дарья\Desktop\презентация класса\RgarJJex0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135" y="3401442"/>
            <a:ext cx="6459956" cy="363257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Дарья\Desktop\презентация класса\RArjrcnF9S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7" r="37868"/>
          <a:stretch/>
        </p:blipFill>
        <p:spPr bwMode="auto">
          <a:xfrm>
            <a:off x="5852399" y="1557303"/>
            <a:ext cx="3507164" cy="533504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Дарья\Desktop\презентация класса\картинки\Eralash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69" y="128553"/>
            <a:ext cx="30956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97709" y="147310"/>
            <a:ext cx="4254690" cy="10801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34107"/>
              </a:avLst>
            </a:prstTxWarp>
            <a:spAutoFit/>
          </a:bodyPr>
          <a:lstStyle/>
          <a:p>
            <a:pPr algn="ctr"/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Н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о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В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о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Г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о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Д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н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И</a:t>
            </a:r>
            <a:r>
              <a:rPr lang="ru-RU" sz="5400" b="1" cap="none" spc="-300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й</a:t>
            </a:r>
            <a:endParaRPr lang="ru-RU" sz="5400" b="1" cap="none" spc="-30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16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Дарья\Desktop\презентация класса\0dDj02fcjo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0"/>
            <a:ext cx="4708905" cy="353167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Дарья\Desktop\презентация класса\c5uGIA6bOq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6" t="12894" b="-1099"/>
          <a:stretch/>
        </p:blipFill>
        <p:spPr bwMode="auto">
          <a:xfrm>
            <a:off x="-65865" y="3393482"/>
            <a:ext cx="4530728" cy="349602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Дарья\Desktop\презентация класса\S9LfCBE-9xc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 r="20910"/>
          <a:stretch/>
        </p:blipFill>
        <p:spPr bwMode="auto">
          <a:xfrm>
            <a:off x="4283968" y="3497702"/>
            <a:ext cx="4241954" cy="333979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54991" y="2708920"/>
            <a:ext cx="652294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1600" b="1" cap="none" spc="300" dirty="0" smtClean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ru-RU" sz="4400" b="1" cap="none" spc="300" dirty="0" smtClean="0">
                <a:ln w="3810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Спорт – это ЖИЗНЬ!</a:t>
            </a:r>
            <a:endParaRPr lang="ru-RU" sz="4400" b="1" cap="none" spc="300" dirty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16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Дарья\Desktop\презентация класса\PRtPK6M4Rd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0" r="33206" b="7982"/>
          <a:stretch/>
        </p:blipFill>
        <p:spPr bwMode="auto">
          <a:xfrm>
            <a:off x="-64873" y="2740335"/>
            <a:ext cx="3426306" cy="414889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Дарья\Desktop\презентация класса\URkDj4-lhg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0" b="12709"/>
          <a:stretch/>
        </p:blipFill>
        <p:spPr bwMode="auto">
          <a:xfrm>
            <a:off x="22097" y="0"/>
            <a:ext cx="5076056" cy="27773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Дарья\Desktop\презентация класса\72vH-ES-gCQ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9"/>
          <a:stretch/>
        </p:blipFill>
        <p:spPr bwMode="auto">
          <a:xfrm>
            <a:off x="3356359" y="2740335"/>
            <a:ext cx="5760641" cy="407251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Дарья\Desktop\презентация класса\картинки\fizicheskie-nagruzki-pri-aritmii-serdc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t="-2567" r="934" b="57"/>
          <a:stretch/>
        </p:blipFill>
        <p:spPr bwMode="auto">
          <a:xfrm>
            <a:off x="6732240" y="-130988"/>
            <a:ext cx="2671585" cy="30929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35627" y="69579"/>
            <a:ext cx="2363146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300" dirty="0" smtClean="0">
                <a:ln w="3810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7</a:t>
            </a:r>
          </a:p>
          <a:p>
            <a:pPr algn="ctr"/>
            <a:endParaRPr lang="ru-RU" sz="1600" b="1" cap="none" spc="300" dirty="0" smtClean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ru-RU" sz="4400" b="1" cap="none" spc="300" dirty="0" smtClean="0">
                <a:ln w="3810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апреля</a:t>
            </a:r>
            <a:endParaRPr lang="ru-RU" sz="4400" b="1" cap="none" spc="300" dirty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4714" y="2193237"/>
            <a:ext cx="835998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1600" b="1" cap="none" spc="300" dirty="0" smtClean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ru-RU" sz="4400" b="1" cap="none" spc="300" dirty="0" smtClean="0">
                <a:ln w="3810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Всемирный день здоровья</a:t>
            </a:r>
            <a:endParaRPr lang="ru-RU" sz="4400" b="1" cap="none" spc="300" dirty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64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17999">
              <a:schemeClr val="tx2">
                <a:lumMod val="40000"/>
                <a:lumOff val="60000"/>
              </a:schemeClr>
            </a:gs>
            <a:gs pos="47000">
              <a:schemeClr val="tx2">
                <a:lumMod val="60000"/>
                <a:lumOff val="40000"/>
              </a:schemeClr>
            </a:gs>
            <a:gs pos="70000">
              <a:srgbClr val="92D050"/>
            </a:gs>
            <a:gs pos="87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арья\Desktop\презентация класса\9kBzmHyyEMQ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0" t="25128" r="8913" b="22213"/>
          <a:stretch/>
        </p:blipFill>
        <p:spPr bwMode="auto">
          <a:xfrm>
            <a:off x="-20089" y="0"/>
            <a:ext cx="5115384" cy="346758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Дарья\Desktop\презентация класса\dshQeJQPzw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1" t="4594" r="43546" b="9626"/>
          <a:stretch/>
        </p:blipFill>
        <p:spPr bwMode="auto">
          <a:xfrm>
            <a:off x="6209642" y="-12331"/>
            <a:ext cx="2634874" cy="344133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Дарья\Desktop\презентация класса\SneFF7qCP5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r="9877"/>
          <a:stretch/>
        </p:blipFill>
        <p:spPr bwMode="auto">
          <a:xfrm>
            <a:off x="4716016" y="3265657"/>
            <a:ext cx="4151384" cy="351629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Дарья\Desktop\презентация класса\dshQeJQPzww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1" t="4238" b="11202"/>
          <a:stretch/>
        </p:blipFill>
        <p:spPr bwMode="auto">
          <a:xfrm>
            <a:off x="222670" y="3244238"/>
            <a:ext cx="3357991" cy="35542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2459827"/>
            <a:ext cx="894050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i="1" spc="-150" dirty="0" smtClean="0">
                <a:ln w="28575" cmpd="sng">
                  <a:solidFill>
                    <a:srgbClr val="0000CC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istral" pitchFamily="66" charset="0"/>
              </a:rPr>
              <a:t>Чистый двор – чистая планета</a:t>
            </a:r>
            <a:endParaRPr lang="ru-RU" sz="6600" b="1" i="1" cap="none" spc="-150" dirty="0">
              <a:ln w="28575" cmpd="sng">
                <a:solidFill>
                  <a:srgbClr val="0000CC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istral" pitchFamily="66" charset="0"/>
            </a:endParaRPr>
          </a:p>
        </p:txBody>
      </p:sp>
      <p:pic>
        <p:nvPicPr>
          <p:cNvPr id="11" name="Picture 2" descr="D:\презентации\презентация маме\Skipp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271" y="5157192"/>
            <a:ext cx="1439791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05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5748" y="36622"/>
            <a:ext cx="662473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3810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День Победы!</a:t>
            </a:r>
            <a:endParaRPr lang="ru-RU" sz="6000" b="1" cap="none" spc="0" dirty="0">
              <a:ln w="38100" cmpd="sng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2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Дарья\Desktop\презентация класса\ti2EK69Te3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9" t="23122" r="28472" b="21099"/>
          <a:stretch/>
        </p:blipFill>
        <p:spPr bwMode="auto">
          <a:xfrm>
            <a:off x="3766782" y="31224"/>
            <a:ext cx="5377218" cy="50360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D:\презентации\презентация маме\1416897610_569584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4149080"/>
            <a:ext cx="9828584" cy="393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Дарья\Desktop\презентация класса\_5-zWugSwUM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0" t="8475" r="27297"/>
          <a:stretch/>
        </p:blipFill>
        <p:spPr bwMode="auto">
          <a:xfrm>
            <a:off x="61062" y="0"/>
            <a:ext cx="3766783" cy="488467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Дарья\Desktop\презентация класса\картинки\2924_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886" y="4263843"/>
            <a:ext cx="1855792" cy="18557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5842337"/>
            <a:ext cx="856997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1600" b="1" cap="none" spc="300" dirty="0" smtClean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ru-RU" sz="4400" b="1" cap="none" dirty="0" smtClean="0">
                <a:ln w="3810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Легкоатлетическая</a:t>
            </a:r>
            <a:r>
              <a:rPr lang="ru-RU" sz="4400" b="1" cap="none" spc="300" dirty="0" smtClean="0">
                <a:ln w="3810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 эстафета</a:t>
            </a:r>
            <a:endParaRPr lang="ru-RU" sz="4400" b="1" cap="none" spc="300" dirty="0">
              <a:ln w="38100" cmpd="sng">
                <a:solidFill>
                  <a:srgbClr val="0000CC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060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Дарья\Desktop\презентация класса\картинки\32a2794204c43f5b1282788a8er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637" y="3717032"/>
            <a:ext cx="3155002" cy="117724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Дарья\Desktop\презентация класса\картинки\Water-PNG-I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43408"/>
            <a:ext cx="8587221" cy="752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0654" y="943983"/>
            <a:ext cx="8712968" cy="3046988"/>
          </a:xfrm>
          <a:prstGeom prst="rect">
            <a:avLst/>
          </a:prstGeom>
          <a:noFill/>
          <a:effectLst>
            <a:glow rad="228600">
              <a:srgbClr val="0000CC">
                <a:alpha val="40000"/>
              </a:srgbClr>
            </a:glow>
          </a:effectLst>
        </p:spPr>
        <p:txBody>
          <a:bodyPr wrap="square" lIns="91440" tIns="45720" rIns="91440" bIns="45720"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9600" b="1" i="1" dirty="0" smtClean="0">
                <a:ln>
                  <a:solidFill>
                    <a:srgbClr val="0000CC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omic Sans MS" pitchFamily="66" charset="0"/>
              </a:rPr>
              <a:t>До новых встреч!</a:t>
            </a:r>
            <a:endParaRPr lang="ru-RU" sz="9600" b="1" i="1" cap="none" spc="300" dirty="0">
              <a:ln>
                <a:solidFill>
                  <a:srgbClr val="0000CC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94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68</Words>
  <Application>Microsoft Office PowerPoint</Application>
  <PresentationFormat>Экран (4:3)</PresentationFormat>
  <Paragraphs>25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41</cp:revision>
  <dcterms:created xsi:type="dcterms:W3CDTF">2018-05-17T18:06:42Z</dcterms:created>
  <dcterms:modified xsi:type="dcterms:W3CDTF">2018-05-20T15:45:13Z</dcterms:modified>
</cp:coreProperties>
</file>