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Компьютер\Desktop\xc72a7b471886294c6a61da08ced0139c.jpg.pagespeed.ic.rjrfCKeH4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1" y="0"/>
            <a:ext cx="91440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901" y="1052736"/>
            <a:ext cx="9004595" cy="5184575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6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anose="03010101010201010101" pitchFamily="66" charset="0"/>
              </a:rPr>
              <a:t>От поколения к поколению. </a:t>
            </a:r>
            <a:br>
              <a:rPr lang="ru-RU" sz="66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66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anose="03010101010201010101" pitchFamily="66" charset="0"/>
              </a:rPr>
              <a:t>Школа дорожной безопасности</a:t>
            </a:r>
            <a:endParaRPr lang="ru-RU" sz="66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03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Компьютер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000" dirty="0" smtClean="0"/>
              <a:t>Развитие государственных и общественных инициатив, направленных на решение задач, связанных с обеспечение безопасности пожилых людей в дорожном движении, сохранением и жизни и здоровья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95988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Компьютер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514116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Число пожилых участников дорожного </a:t>
            </a:r>
            <a:r>
              <a:rPr lang="ru-RU" dirty="0"/>
              <a:t>д</a:t>
            </a:r>
            <a:r>
              <a:rPr lang="ru-RU" dirty="0" smtClean="0"/>
              <a:t>вижения с каждым годом становится все больше;</a:t>
            </a:r>
          </a:p>
          <a:p>
            <a:r>
              <a:rPr lang="ru-RU" dirty="0" smtClean="0"/>
              <a:t>Пожилые люди имеют больший риск серьезно пострадать в аварии;</a:t>
            </a:r>
          </a:p>
          <a:p>
            <a:r>
              <a:rPr lang="ru-RU" dirty="0" smtClean="0"/>
              <a:t>Уровень смертности от ранений, полученных в результате ДТП у </a:t>
            </a:r>
            <a:r>
              <a:rPr lang="ru-RU" dirty="0" smtClean="0">
                <a:solidFill>
                  <a:srgbClr val="FF0000"/>
                </a:solidFill>
              </a:rPr>
              <a:t>65-74- летних</a:t>
            </a:r>
            <a:r>
              <a:rPr lang="ru-RU" dirty="0" smtClean="0"/>
              <a:t> примерно в двое больше, чем у </a:t>
            </a:r>
            <a:r>
              <a:rPr lang="ru-RU" dirty="0" smtClean="0">
                <a:solidFill>
                  <a:srgbClr val="FF0000"/>
                </a:solidFill>
              </a:rPr>
              <a:t>30-64 –летних</a:t>
            </a:r>
            <a:r>
              <a:rPr lang="ru-RU" dirty="0" smtClean="0"/>
              <a:t>, а среди пожилых людей старше </a:t>
            </a:r>
            <a:r>
              <a:rPr lang="ru-RU" dirty="0" smtClean="0">
                <a:solidFill>
                  <a:srgbClr val="FF0000"/>
                </a:solidFill>
              </a:rPr>
              <a:t>75 лет </a:t>
            </a:r>
            <a:r>
              <a:rPr lang="ru-RU" dirty="0" smtClean="0"/>
              <a:t>этот показатель </a:t>
            </a:r>
            <a:r>
              <a:rPr lang="ru-RU" dirty="0" smtClean="0">
                <a:solidFill>
                  <a:srgbClr val="FF0000"/>
                </a:solidFill>
              </a:rPr>
              <a:t>в 8 раз выше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2518" y="44624"/>
            <a:ext cx="8973614" cy="244827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Пожилые люди становятся жертвами ДПТ чаще всего потому, что не учитывают особенности своего возраста и свои возможности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2122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Компьютер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Инициатива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506916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Проект реализуется по программе поддержки Президентом РФ деятельности  некоммерческих организаций, направленной на решение важнейших социальных задач и развитие гражданского общества.</a:t>
            </a:r>
          </a:p>
          <a:p>
            <a:r>
              <a:rPr lang="ru-RU" dirty="0" smtClean="0"/>
              <a:t>Социальная политика Президента и Правительства РФ в отношении лиц пожилого возраста, направлена на обеспечение безопасности всех сторон жизни пожилых граждан, продление их активного творческого долголетия.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466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Компьютер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"/>
            <a:ext cx="9144000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2764419" y="2852936"/>
            <a:ext cx="3672408" cy="151216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Школа</a:t>
            </a:r>
            <a:endParaRPr lang="ru-RU" sz="2000" dirty="0"/>
          </a:p>
          <a:p>
            <a:pPr algn="ctr"/>
            <a:r>
              <a:rPr lang="ru-RU" sz="2000" dirty="0"/>
              <a:t>безопасности</a:t>
            </a:r>
          </a:p>
          <a:p>
            <a:pPr algn="ctr"/>
            <a:r>
              <a:rPr lang="ru-RU" sz="2000" dirty="0"/>
              <a:t>для пожилых</a:t>
            </a:r>
          </a:p>
          <a:p>
            <a:pPr algn="ctr"/>
            <a:r>
              <a:rPr lang="ru-RU" sz="2000" dirty="0"/>
              <a:t>людей</a:t>
            </a:r>
            <a:endParaRPr lang="ru-RU" sz="2000" dirty="0"/>
          </a:p>
        </p:txBody>
      </p:sp>
      <p:sp>
        <p:nvSpPr>
          <p:cNvPr id="6" name="Овал 5"/>
          <p:cNvSpPr/>
          <p:nvPr/>
        </p:nvSpPr>
        <p:spPr>
          <a:xfrm>
            <a:off x="6660232" y="2060848"/>
            <a:ext cx="2376264" cy="108012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/>
              <a:t>1. Пожарная</a:t>
            </a:r>
            <a:endParaRPr lang="ru-RU" sz="2000" dirty="0"/>
          </a:p>
        </p:txBody>
      </p:sp>
      <p:sp>
        <p:nvSpPr>
          <p:cNvPr id="7" name="Овал 6"/>
          <p:cNvSpPr/>
          <p:nvPr/>
        </p:nvSpPr>
        <p:spPr>
          <a:xfrm>
            <a:off x="6462754" y="3437741"/>
            <a:ext cx="2681246" cy="135941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2.Электробезопасность</a:t>
            </a:r>
            <a:endParaRPr lang="ru-RU" sz="2000" dirty="0"/>
          </a:p>
        </p:txBody>
      </p:sp>
      <p:sp>
        <p:nvSpPr>
          <p:cNvPr id="8" name="Овал 7"/>
          <p:cNvSpPr/>
          <p:nvPr/>
        </p:nvSpPr>
        <p:spPr>
          <a:xfrm>
            <a:off x="6102110" y="5041870"/>
            <a:ext cx="3024336" cy="158417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3.Осторожно,</a:t>
            </a:r>
          </a:p>
          <a:p>
            <a:pPr algn="ctr"/>
            <a:r>
              <a:rPr lang="ru-RU" sz="2000" dirty="0"/>
              <a:t>мошенничество</a:t>
            </a:r>
            <a:endParaRPr lang="ru-RU" sz="2000" dirty="0"/>
          </a:p>
        </p:txBody>
      </p:sp>
      <p:sp>
        <p:nvSpPr>
          <p:cNvPr id="9" name="Овал 8"/>
          <p:cNvSpPr/>
          <p:nvPr/>
        </p:nvSpPr>
        <p:spPr>
          <a:xfrm>
            <a:off x="2915816" y="5267897"/>
            <a:ext cx="2952328" cy="135814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4.Юридическая безопасность</a:t>
            </a:r>
            <a:endParaRPr lang="ru-RU" sz="2000" dirty="0"/>
          </a:p>
        </p:txBody>
      </p:sp>
      <p:sp>
        <p:nvSpPr>
          <p:cNvPr id="10" name="Овал 9"/>
          <p:cNvSpPr/>
          <p:nvPr/>
        </p:nvSpPr>
        <p:spPr>
          <a:xfrm>
            <a:off x="4698558" y="260648"/>
            <a:ext cx="3528392" cy="151216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5.Правила поведения на дорогах</a:t>
            </a:r>
            <a:endParaRPr lang="ru-RU" sz="2400" dirty="0"/>
          </a:p>
        </p:txBody>
      </p:sp>
      <p:sp>
        <p:nvSpPr>
          <p:cNvPr id="11" name="Овал 10"/>
          <p:cNvSpPr/>
          <p:nvPr/>
        </p:nvSpPr>
        <p:spPr>
          <a:xfrm>
            <a:off x="1115616" y="260648"/>
            <a:ext cx="3276364" cy="115212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6.Терроризм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-180528" y="1799231"/>
            <a:ext cx="3240360" cy="136815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7.Возрастная </a:t>
            </a:r>
            <a:r>
              <a:rPr lang="ru-RU" sz="2000" dirty="0" err="1" smtClean="0"/>
              <a:t>валеология</a:t>
            </a:r>
            <a:endParaRPr lang="ru-RU" sz="2000" dirty="0"/>
          </a:p>
        </p:txBody>
      </p:sp>
      <p:sp>
        <p:nvSpPr>
          <p:cNvPr id="13" name="Овал 12"/>
          <p:cNvSpPr/>
          <p:nvPr/>
        </p:nvSpPr>
        <p:spPr>
          <a:xfrm>
            <a:off x="-267722" y="4117446"/>
            <a:ext cx="3414747" cy="158417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8.Здорово</a:t>
            </a:r>
            <a:r>
              <a:rPr lang="ru-RU" dirty="0"/>
              <a:t>е питание и</a:t>
            </a:r>
          </a:p>
          <a:p>
            <a:pPr algn="ctr"/>
            <a:r>
              <a:rPr lang="ru-RU" dirty="0"/>
              <a:t>пищевая безопасность</a:t>
            </a:r>
          </a:p>
          <a:p>
            <a:pPr algn="ctr"/>
            <a:r>
              <a:rPr lang="ru-RU" dirty="0"/>
              <a:t>в пожило</a:t>
            </a:r>
          </a:p>
          <a:p>
            <a:pPr algn="ctr"/>
            <a:r>
              <a:rPr lang="ru-RU" dirty="0"/>
              <a:t>м возрасте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534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0" grpId="2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Компьютер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Причины  аварий с участием пожилых людей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579296" cy="506916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Основная причина – это психофизиологические изменения, которые происходят при старении организма. </a:t>
            </a:r>
            <a:endParaRPr lang="ru-RU" b="1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b="1" dirty="0"/>
              <a:t> </a:t>
            </a:r>
            <a:r>
              <a:rPr lang="ru-RU" sz="2800" b="1" dirty="0" smtClean="0"/>
              <a:t>Переход дороги в неположенном месте;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b="1" dirty="0" smtClean="0"/>
              <a:t>Спешка на транспорт;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b="1" dirty="0" smtClean="0"/>
              <a:t>Невнимательность;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b="1" dirty="0" smtClean="0"/>
              <a:t>Переход дороги на запрещающий сигнал светофора;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b="1" dirty="0" smtClean="0"/>
              <a:t>Внезапный выход на проезжую часть;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b="1" dirty="0" smtClean="0"/>
              <a:t>Переход дороги перед близко идущим транспортом;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sz="2800" b="1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26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Компьютер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327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Правила безопасности на дорогах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28" y="1556792"/>
            <a:ext cx="3770784" cy="5112568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Выйти из дома заблаговременно, чтобы осталось время про запас. </a:t>
            </a:r>
            <a:r>
              <a:rPr lang="ru-RU" dirty="0" smtClean="0"/>
              <a:t>Пожилому человеку лучше ходить по улице не спеша.</a:t>
            </a:r>
            <a:endParaRPr lang="ru-RU" dirty="0"/>
          </a:p>
        </p:txBody>
      </p:sp>
      <p:pic>
        <p:nvPicPr>
          <p:cNvPr id="3074" name="Picture 2" descr="C:\Users\Компьютер\Desktop\kartinka-s-chasami-dlya-detey-20996-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484784"/>
            <a:ext cx="5328592" cy="451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61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Компьютер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Правила безопасности на дорогах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84784"/>
            <a:ext cx="4176464" cy="504056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Не ускорять шаг и ни в коем случае не бежать перед переходом дороги, в случае, когда светофор уже «мигает»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Компьютер\Desktop\svetof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196752"/>
            <a:ext cx="4673179" cy="536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03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Компьютер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327" y="-3029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Правила безопасности на дорогах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631" y="1024817"/>
            <a:ext cx="8928992" cy="2376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Увидев свой автобус, стоящий на противоположной стороне, не спешите и не бегите. </a:t>
            </a:r>
            <a:r>
              <a:rPr lang="ru-RU" dirty="0" smtClean="0"/>
              <a:t>Напомните себе, что это опасно и лучше подождать следующий.</a:t>
            </a:r>
            <a:endParaRPr lang="ru-RU" dirty="0"/>
          </a:p>
        </p:txBody>
      </p:sp>
      <p:pic>
        <p:nvPicPr>
          <p:cNvPr id="5122" name="Picture 2" descr="C:\Users\Компьютер\Desktop\86513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590" y="2996952"/>
            <a:ext cx="6795073" cy="370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63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Компьютер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" y="17287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Правила безопасности на дорогах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2088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Переходите улицу не наискосок, а строго прямо. </a:t>
            </a:r>
            <a:r>
              <a:rPr lang="ru-RU" dirty="0" smtClean="0"/>
              <a:t>Это необходимо для лучшего наблюдения за автомобилями и для прохождения наименьшего пути.</a:t>
            </a:r>
            <a:endParaRPr lang="ru-RU" dirty="0"/>
          </a:p>
        </p:txBody>
      </p:sp>
      <p:pic>
        <p:nvPicPr>
          <p:cNvPr id="6146" name="Picture 2" descr="C:\Users\Компьютер\Desktop\4421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492896"/>
            <a:ext cx="5472608" cy="411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28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Компьютер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327" y="-3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Правила безопасности на дорогах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64" y="908721"/>
            <a:ext cx="8847615" cy="26642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На светофоре переходите дорогу только на </a:t>
            </a:r>
            <a:r>
              <a:rPr lang="ru-RU" sz="4000" b="1" dirty="0" smtClean="0">
                <a:solidFill>
                  <a:srgbClr val="00B050"/>
                </a:solidFill>
              </a:rPr>
              <a:t>зеленый сигнал</a:t>
            </a:r>
            <a:r>
              <a:rPr lang="ru-RU" dirty="0" smtClean="0">
                <a:solidFill>
                  <a:srgbClr val="FF0000"/>
                </a:solidFill>
              </a:rPr>
              <a:t>, посмотрев сначала налево, потом на право. </a:t>
            </a:r>
            <a:r>
              <a:rPr lang="ru-RU" dirty="0" smtClean="0"/>
              <a:t>Важно знать, что на </a:t>
            </a:r>
            <a:r>
              <a:rPr lang="ru-RU" sz="4000" b="1" i="1" dirty="0" smtClean="0">
                <a:solidFill>
                  <a:srgbClr val="FF0000"/>
                </a:solidFill>
              </a:rPr>
              <a:t>красный </a:t>
            </a:r>
            <a:r>
              <a:rPr lang="ru-RU" b="1" i="1" dirty="0" smtClean="0"/>
              <a:t>и </a:t>
            </a:r>
            <a:r>
              <a:rPr lang="ru-RU" sz="4000" b="1" i="1" dirty="0" smtClean="0">
                <a:solidFill>
                  <a:srgbClr val="FFC000"/>
                </a:solidFill>
              </a:rPr>
              <a:t>желтый сигнал</a:t>
            </a:r>
            <a:r>
              <a:rPr lang="ru-RU" b="1" i="1" dirty="0" smtClean="0">
                <a:solidFill>
                  <a:srgbClr val="FFC000"/>
                </a:solidFill>
              </a:rPr>
              <a:t> </a:t>
            </a:r>
            <a:r>
              <a:rPr lang="ru-RU" b="1" i="1" dirty="0" smtClean="0"/>
              <a:t>дорогу не переходят, даже если нет машин.</a:t>
            </a:r>
            <a:endParaRPr lang="ru-RU" b="1" i="1" dirty="0"/>
          </a:p>
        </p:txBody>
      </p:sp>
      <p:pic>
        <p:nvPicPr>
          <p:cNvPr id="7170" name="Picture 2" descr="C:\Users\Компьютер\Desktop\i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160156"/>
            <a:ext cx="5580603" cy="371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Компьютер\Desktop\39881295-pedestrian-traffic-lights-Stock-Pho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938462"/>
            <a:ext cx="3962401" cy="391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7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Компьютер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Правила безопасности на дорогах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При переходе  улицы и на остановке ни в коем случае не выходите на проезжую часть.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8194" name="Picture 2" descr="C:\Users\Компьютер\Desktop\pojavlenija-peshehoda-na-doroge1387137186-52ae08a2713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577967"/>
            <a:ext cx="5733254" cy="4299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07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Компьютер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8547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327" y="854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Правила безопасности на дорогах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16" y="117456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На дорогах где отсутствует светофор переходить дорогу можно </a:t>
            </a:r>
            <a:r>
              <a:rPr lang="ru-RU" b="1" dirty="0" smtClean="0"/>
              <a:t>только по пешеходным переходам.</a:t>
            </a:r>
            <a:endParaRPr lang="ru-RU" b="1" dirty="0"/>
          </a:p>
        </p:txBody>
      </p:sp>
      <p:pic>
        <p:nvPicPr>
          <p:cNvPr id="9219" name="Picture 3" descr="C:\Users\Компьютер\Desktop\6cad4f72cf871125ab753a5e745293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08920"/>
            <a:ext cx="556376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40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Компьютер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Правила безопасности на дорогах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Попросите  родных прогуляться с вами по маршруту, который вы часто планируете использовать, для того, чтобы привыкнуть. </a:t>
            </a:r>
            <a:r>
              <a:rPr lang="ru-RU" dirty="0" smtClean="0"/>
              <a:t>Во время этих прогулок обращайте внимание на других пешеходов, допускают ли они ошибки в правилах дорожного движения, анализируйте их и старайтесь не допускать таких же.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61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Компьютер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Правила безопасности на дорогах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Используйте светоотражатель, прикрепив его на сумку или одежду.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4338" name="Picture 2" descr="C:\Users\Компьютер\Desktop\otraz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097" y="2670403"/>
            <a:ext cx="5544616" cy="415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06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Компьютер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Компьютер\Desktop\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43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460</Words>
  <Application>Microsoft Office PowerPoint</Application>
  <PresentationFormat>Экран (4:3)</PresentationFormat>
  <Paragraphs>53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От поколения к поколению.  Школа дорожной безопасности</vt:lpstr>
      <vt:lpstr>Цель:</vt:lpstr>
      <vt:lpstr>Факты</vt:lpstr>
      <vt:lpstr>Инициатива</vt:lpstr>
      <vt:lpstr>Презентация PowerPoint</vt:lpstr>
      <vt:lpstr>Причины  аварий с участием пожилых людей</vt:lpstr>
      <vt:lpstr>Правила безопасности на дорогах</vt:lpstr>
      <vt:lpstr>Правила безопасности на дорогах</vt:lpstr>
      <vt:lpstr>Правила безопасности на дорогах</vt:lpstr>
      <vt:lpstr>Правила безопасности на дорогах</vt:lpstr>
      <vt:lpstr>Правила безопасности на дорогах</vt:lpstr>
      <vt:lpstr>Правила безопасности на дорогах</vt:lpstr>
      <vt:lpstr>Правила безопасности на дорогах</vt:lpstr>
      <vt:lpstr>Правила безопасности на дорогах</vt:lpstr>
      <vt:lpstr>Правила безопасности на дорогах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 поколения к поколению.  Школа дорожной безопасности</dc:title>
  <dc:creator>Компьютер</dc:creator>
  <cp:lastModifiedBy>Компьютер</cp:lastModifiedBy>
  <cp:revision>10</cp:revision>
  <dcterms:created xsi:type="dcterms:W3CDTF">2017-04-26T08:38:47Z</dcterms:created>
  <dcterms:modified xsi:type="dcterms:W3CDTF">2017-04-26T10:07:02Z</dcterms:modified>
</cp:coreProperties>
</file>