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34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22AFE-9FF1-4FE8-B1CD-461B5F9439A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0EFD5-FDCB-4540-83A6-2FB9505E25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627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0EFD5-FDCB-4540-83A6-2FB9505E250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633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29.03.2019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000" y="1556792"/>
            <a:ext cx="9001000" cy="2160240"/>
          </a:xfrm>
        </p:spPr>
        <p:txBody>
          <a:bodyPr>
            <a:noAutofit/>
            <a:scene3d>
              <a:camera prst="obliqueBottomLeft"/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divo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Monotype Corsiva" panose="03010101010201010101" pitchFamily="66" charset="0"/>
              </a:rPr>
              <a:t>Зарница – игра на все </a:t>
            </a:r>
            <a:r>
              <a:rPr lang="ru-RU" sz="6600" i="1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Monotype Corsiva" panose="03010101010201010101" pitchFamily="66" charset="0"/>
              </a:rPr>
              <a:t>времена</a:t>
            </a:r>
            <a:endParaRPr lang="ru-RU" sz="6600" i="1" dirty="0">
              <a:ln w="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60000" endA="900" endPos="60000" dist="60007" dir="5400000" sy="-100000" algn="bl" rotWithShape="0"/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5301208"/>
            <a:ext cx="4427984" cy="105273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Подготовили: учащиеся 6 а и 6 б классов</a:t>
            </a:r>
            <a:endParaRPr lang="ru-RU" sz="36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15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ibl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15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Цель:</a:t>
            </a:r>
            <a:endParaRPr lang="ru-RU" sz="11500" b="1" cap="all" dirty="0">
              <a:ln w="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997152"/>
          </a:xfrm>
        </p:spPr>
        <p:txBody>
          <a:bodyPr>
            <a:normAutofit/>
          </a:bodyPr>
          <a:lstStyle/>
          <a:p>
            <a:pPr marL="36576" indent="0" algn="ctr">
              <a:buNone/>
            </a:pPr>
            <a:r>
              <a:rPr lang="ru-RU" sz="6000" dirty="0" smtClean="0"/>
              <a:t>УЗНАТЬ О РАЗВИТИИ ИГРЫ «ЗАРНИЦА» В СЕВЕРО-БАЙКАЛЬСКОМ РАЙОНЕ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6083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1143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ibl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История появления игры</a:t>
            </a:r>
            <a:endParaRPr lang="ru-RU" sz="4800" b="1" cap="all" dirty="0">
              <a:ln w="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1556792"/>
            <a:ext cx="9144000" cy="15121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«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Зарница</a:t>
            </a:r>
            <a:r>
              <a:rPr lang="ru-RU" sz="2400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»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—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военно-спортивная игра пионеров в Союзе Советских Социалистических Республик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0" y="3212976"/>
            <a:ext cx="9144000" cy="136815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«Зарница» официально появилась в СССР в 1967 году.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4725144"/>
            <a:ext cx="9144000" cy="21328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10 января 1967 года в газете «Пионерская правда» был опубликован приказ № 1 первого командующего игрой, Героя Советского Союза, маршала артиллерии Василия Ивановича Казакова. В приказе ставилась задача по формированию юношеских батальонов и обучению юнармейцев навыкам армейской жизни, воспитанию в них любви к Родине, готовности защитить свою страну от любого агрессора.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87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1143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ibl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all" dirty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История</a:t>
            </a:r>
            <a:r>
              <a:rPr lang="ru-RU" sz="4800" b="1" cap="all" dirty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 </a:t>
            </a:r>
            <a:r>
              <a:rPr lang="ru-RU" sz="4800" b="1" cap="all" dirty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появления</a:t>
            </a:r>
            <a:r>
              <a:rPr lang="ru-RU" sz="4800" b="1" cap="all" dirty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 </a:t>
            </a:r>
            <a:r>
              <a:rPr lang="ru-RU" sz="4800" b="1" cap="all" dirty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игры</a:t>
            </a:r>
            <a:endParaRPr lang="ru-RU" sz="4800" b="1" cap="all" dirty="0">
              <a:ln w="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1340768"/>
            <a:ext cx="9036496" cy="13681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Первый Всесоюзный финал Зарницы прошел в 1967 году в Севастополе, на Сапун-горе.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346" y="2852936"/>
            <a:ext cx="9020150" cy="136815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Обычно в игре участвовали ученики четвертых - седьмых классов во время летнего отдыха в пионерских лагерях.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346" y="4365104"/>
            <a:ext cx="9020150" cy="194421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 зависимости от возраста участников содержание игры было разным: от срывания бумажных погон с противника до масштабных учений в которых могла быть задействована бронетехника и армейские пиротехнические средства. Иногда «Зарницы» проходили на территории воинских частей.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ibl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Зарница</a:t>
            </a:r>
            <a:r>
              <a:rPr lang="ru-RU" sz="5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 в </a:t>
            </a:r>
            <a:r>
              <a:rPr lang="ru-RU" sz="5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родном</a:t>
            </a:r>
            <a:r>
              <a:rPr lang="ru-RU" sz="5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 крае</a:t>
            </a:r>
            <a:endParaRPr lang="ru-RU" sz="5400" b="1" cap="all" dirty="0">
              <a:ln w="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Monotype Corsiva" panose="03010101010201010101" pitchFamily="66" charset="0"/>
            </a:endParaRPr>
          </a:p>
        </p:txBody>
      </p:sp>
      <p:pic>
        <p:nvPicPr>
          <p:cNvPr id="4" name="Picture 2" descr="E:\Кучинский Г.А\моё скан Куч\3. Второй год службы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268760"/>
            <a:ext cx="2712720" cy="395630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56176" y="5301208"/>
            <a:ext cx="2592288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Кучинский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Геннадий Алексеевич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1340768"/>
            <a:ext cx="590465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 начале декабря 1968 </a:t>
            </a:r>
            <a:r>
              <a:rPr lang="ru-RU" dirty="0" smtClean="0"/>
              <a:t>года </a:t>
            </a:r>
            <a:r>
              <a:rPr lang="ru-RU" dirty="0" err="1" smtClean="0"/>
              <a:t>Кучинский</a:t>
            </a:r>
            <a:r>
              <a:rPr lang="ru-RU" dirty="0" smtClean="0"/>
              <a:t> Г. А </a:t>
            </a:r>
            <a:r>
              <a:rPr lang="ru-RU" dirty="0"/>
              <a:t>демобилизовался из рядов Вооруженных Сил </a:t>
            </a:r>
            <a:r>
              <a:rPr lang="ru-RU" dirty="0" smtClean="0"/>
              <a:t>СССР </a:t>
            </a:r>
            <a:r>
              <a:rPr lang="ru-RU" dirty="0"/>
              <a:t>и приехал в родной Нижнеангарск.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2852936"/>
            <a:ext cx="5904656" cy="360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Вскоре он устроился на работу в </a:t>
            </a:r>
            <a:r>
              <a:rPr lang="ru-RU" dirty="0" err="1"/>
              <a:t>Нижнеангарскую</a:t>
            </a:r>
            <a:r>
              <a:rPr lang="ru-RU" dirty="0"/>
              <a:t> среднюю школу учителем физкультуры. Преподавателей начальной военной подготовки тогда в школах еще не было и военно-патриотической работой  занимались учителя физкультуры. Разумеется, ему и поручили подготовку к районной  игре «Зарница».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4" y="1196752"/>
            <a:ext cx="5904656" cy="54006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Первая </a:t>
            </a:r>
            <a:r>
              <a:rPr lang="ru-RU" sz="2400" dirty="0"/>
              <a:t>Районная игра проходила в мае 1969 года в п</a:t>
            </a:r>
            <a:r>
              <a:rPr lang="ru-RU" sz="2400" dirty="0" smtClean="0"/>
              <a:t>. Нижнеангарск.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sz="2000" dirty="0" smtClean="0"/>
              <a:t>В </a:t>
            </a:r>
            <a:r>
              <a:rPr lang="ru-RU" sz="2000" dirty="0"/>
              <a:t>«Зарнице» участвовали </a:t>
            </a:r>
            <a:r>
              <a:rPr lang="ru-RU" sz="2000" dirty="0" err="1"/>
              <a:t>Верхнеангарская</a:t>
            </a:r>
            <a:r>
              <a:rPr lang="ru-RU" sz="2000" dirty="0"/>
              <a:t>, </a:t>
            </a:r>
            <a:r>
              <a:rPr lang="ru-RU" sz="2000" dirty="0" err="1"/>
              <a:t>Верхнезаимская</a:t>
            </a:r>
            <a:r>
              <a:rPr lang="ru-RU" sz="2000" dirty="0"/>
              <a:t>, Байкальская средние школы, Восьмилетняя и Средняя </a:t>
            </a:r>
            <a:r>
              <a:rPr lang="ru-RU" sz="2000" dirty="0" err="1"/>
              <a:t>Нижнеангарские</a:t>
            </a:r>
            <a:r>
              <a:rPr lang="ru-RU" sz="2000" dirty="0"/>
              <a:t> школы. </a:t>
            </a:r>
          </a:p>
        </p:txBody>
      </p:sp>
      <p:pic>
        <p:nvPicPr>
          <p:cNvPr id="9" name="Picture 2" descr="E:\Кучинский Г.А\Зарница 1969 год\начало респ.зарниц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57436"/>
            <a:ext cx="9036496" cy="57999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836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301006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ibl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Выступление</a:t>
            </a:r>
            <a:r>
              <a:rPr lang="ru-RU" sz="4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 </a:t>
            </a:r>
            <a:r>
              <a:rPr lang="ru-RU" sz="4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на</a:t>
            </a:r>
            <a:r>
              <a:rPr lang="ru-RU" sz="4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 </a:t>
            </a:r>
            <a:r>
              <a:rPr lang="ru-RU" sz="4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Республике</a:t>
            </a:r>
            <a:endParaRPr lang="ru-RU" sz="4400" b="1" cap="all" dirty="0">
              <a:ln w="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Monotype Corsiva" panose="03010101010201010101" pitchFamily="66" charset="0"/>
            </a:endParaRPr>
          </a:p>
        </p:txBody>
      </p:sp>
      <p:pic>
        <p:nvPicPr>
          <p:cNvPr id="4" name="Picture 2" descr="E:\Кучинский Г.А\Зарница 1969 год\отряд на этапе химзащит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6840760" cy="553021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436096" y="6309320"/>
            <a:ext cx="3707904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 этапе Гражданская оборона</a:t>
            </a:r>
            <a:endParaRPr lang="ru-RU" dirty="0"/>
          </a:p>
        </p:txBody>
      </p:sp>
      <p:pic>
        <p:nvPicPr>
          <p:cNvPr id="6" name="Picture 2" descr="E:\Кучинский Г.А\Зарница 1969 год\ата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037726"/>
            <a:ext cx="7960460" cy="582027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644008" y="6309320"/>
            <a:ext cx="4499992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 атаке юнармейцы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Северобайкалья</a:t>
            </a:r>
            <a:endParaRPr lang="ru-RU" dirty="0"/>
          </a:p>
        </p:txBody>
      </p:sp>
      <p:pic>
        <p:nvPicPr>
          <p:cNvPr id="8" name="Picture 2" descr="E:\Кучинский Г.А\Зарница 1969 год\Победа У-У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072750"/>
            <a:ext cx="8165544" cy="576064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022576" y="6333324"/>
            <a:ext cx="5148064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Отряд победителей республиканской игры «Зарница-69»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64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1301006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ibl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Выступление</a:t>
            </a:r>
            <a:r>
              <a:rPr lang="ru-RU" sz="5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 </a:t>
            </a:r>
            <a:r>
              <a:rPr lang="ru-RU" sz="5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на</a:t>
            </a:r>
            <a:r>
              <a:rPr lang="ru-RU" sz="5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 </a:t>
            </a:r>
            <a:r>
              <a:rPr lang="ru-RU" sz="54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России</a:t>
            </a:r>
            <a:endParaRPr lang="ru-RU" sz="5400" b="1" cap="all" dirty="0">
              <a:ln w="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8784976" cy="4525963"/>
          </a:xfrm>
        </p:spPr>
        <p:txBody>
          <a:bodyPr/>
          <a:lstStyle/>
          <a:p>
            <a:pPr marL="36576" indent="0" algn="ctr">
              <a:buNone/>
            </a:pPr>
            <a:r>
              <a:rPr lang="ru-RU" dirty="0">
                <a:solidFill>
                  <a:srgbClr val="FF0000"/>
                </a:solidFill>
              </a:rPr>
              <a:t>В конце июня 1969 года отряд «</a:t>
            </a:r>
            <a:r>
              <a:rPr lang="ru-RU" dirty="0" err="1">
                <a:solidFill>
                  <a:srgbClr val="FF0000"/>
                </a:solidFill>
              </a:rPr>
              <a:t>зарничников</a:t>
            </a:r>
            <a:r>
              <a:rPr lang="ru-RU" dirty="0">
                <a:solidFill>
                  <a:srgbClr val="FF0000"/>
                </a:solidFill>
              </a:rPr>
              <a:t>» Бурятской АССР выехал в г</a:t>
            </a:r>
            <a:r>
              <a:rPr lang="ru-RU" dirty="0" smtClean="0">
                <a:solidFill>
                  <a:srgbClr val="FF0000"/>
                </a:solidFill>
              </a:rPr>
              <a:t>. Псков</a:t>
            </a:r>
          </a:p>
          <a:p>
            <a:pPr marL="36576" indent="0">
              <a:buNone/>
            </a:pPr>
            <a:r>
              <a:rPr lang="ru-RU" dirty="0" smtClean="0"/>
              <a:t>. </a:t>
            </a:r>
          </a:p>
          <a:p>
            <a:pPr marL="36576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Picture 2" descr="E:\Кучинский Г.А\Зарница 1969 год\на марше У-У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508822"/>
            <a:ext cx="4752527" cy="4371761"/>
          </a:xfrm>
          <a:prstGeom prst="rect">
            <a:avLst/>
          </a:prstGeom>
          <a:noFill/>
        </p:spPr>
      </p:pic>
      <p:pic>
        <p:nvPicPr>
          <p:cNvPr id="6" name="Picture 2" descr="E:\Кучинский Г.А\Зарница 1969 год\палатки Пск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421460"/>
            <a:ext cx="6196610" cy="4436540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323528" y="1052736"/>
            <a:ext cx="8280920" cy="1800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5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ПОБЕДА</a:t>
            </a:r>
            <a:endParaRPr lang="ru-RU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00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ibl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Зарница</a:t>
            </a:r>
            <a:r>
              <a:rPr lang="ru-RU" sz="66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 </a:t>
            </a:r>
            <a:r>
              <a:rPr lang="ru-RU" sz="88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сейчас</a:t>
            </a:r>
            <a:endParaRPr lang="ru-RU" sz="7200" b="1" cap="all" dirty="0">
              <a:ln w="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Monotype Corsiva" panose="03010101010201010101" pitchFamily="66" charset="0"/>
            </a:endParaRPr>
          </a:p>
        </p:txBody>
      </p:sp>
      <p:pic>
        <p:nvPicPr>
          <p:cNvPr id="1026" name="Picture 2" descr="C:\Users\Компьютер\Desktop\СБОРНИК\IMG_00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15467" cy="564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2380" y="1268760"/>
            <a:ext cx="9121619" cy="115212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Военно-спортивную игру «Зарница» в нашем районе восстановили в 2009 году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8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301006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all" dirty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Зарница</a:t>
            </a:r>
            <a:r>
              <a:rPr lang="ru-RU" sz="8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 </a:t>
            </a:r>
            <a:r>
              <a:rPr lang="ru-RU" sz="8000" b="1" cap="all" dirty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сейчас</a:t>
            </a:r>
            <a:endParaRPr lang="ru-RU" sz="7200" b="1" cap="all" dirty="0">
              <a:ln w="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050" name="Picture 2" descr="C:\Users\Компьютер\Desktop\СБОРНИК\DSCN06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7488832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Компьютер\Desktop\СБОРНИК\ТАТАРНИКОВ\IMG_18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3"/>
            <a:ext cx="8496944" cy="566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Компьютер\Desktop\СБОРНИК\DSC098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68" y="1103014"/>
            <a:ext cx="9189585" cy="568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Компьютер\Desktop\СБОРНИК\DSC099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0" y="1092348"/>
            <a:ext cx="9085578" cy="576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Компьютер\Desktop\СБОРНИК\DSCN068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0" y="1092348"/>
            <a:ext cx="9108870" cy="579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12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ribl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all" dirty="0" smtClean="0">
                <a:ln w="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Monotype Corsiva" panose="03010101010201010101" pitchFamily="66" charset="0"/>
              </a:rPr>
              <a:t>Результаты</a:t>
            </a:r>
            <a:endParaRPr lang="ru-RU" b="1" cap="all" dirty="0">
              <a:ln w="0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Monotype Corsiva" panose="03010101010201010101" pitchFamily="66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8742150"/>
              </p:ext>
            </p:extLst>
          </p:nvPr>
        </p:nvGraphicFramePr>
        <p:xfrm>
          <a:off x="35496" y="1700808"/>
          <a:ext cx="8928993" cy="374441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963799"/>
                <a:gridCol w="2963799"/>
                <a:gridCol w="3001395"/>
              </a:tblGrid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Год проведения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Общее место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Командиры Команд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2009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II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Зырянов Виктор</a:t>
                      </a:r>
                      <a:endParaRPr lang="ru-RU" sz="2400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2010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II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/>
                        <a:t>Коциенко</a:t>
                      </a:r>
                      <a:r>
                        <a:rPr lang="ru-RU" sz="2400" dirty="0" smtClean="0"/>
                        <a:t> Сергей</a:t>
                      </a:r>
                      <a:endParaRPr lang="ru-RU" sz="2400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2011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Сандалов Евгений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2012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II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Ильин Вячеслав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2013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Ильин Вячеслав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2014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/>
                        <a:t>Рудалев</a:t>
                      </a:r>
                      <a:r>
                        <a:rPr lang="ru-RU" sz="2400" dirty="0" smtClean="0"/>
                        <a:t> Дмитрий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2016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II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/>
                        <a:t>Тюрикова</a:t>
                      </a:r>
                      <a:r>
                        <a:rPr lang="ru-RU" sz="2400" dirty="0" smtClean="0"/>
                        <a:t> Мария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485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омпьютер\Desktop\зарница\ФОТО к № 39 СВ\IMG_17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1" y="299542"/>
            <a:ext cx="8970093" cy="617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Компьютер\Desktop\СБОРНИК\DSCN05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1" y="81060"/>
            <a:ext cx="8814642" cy="642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Компьютер\Desktop\СБОРНИК\DSCN06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1" y="86046"/>
            <a:ext cx="9168840" cy="642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Компьютер\Desktop\СБОРНИК\IMG_027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1" y="21729"/>
            <a:ext cx="9084443" cy="693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Компьютер\Desktop\СБОРНИК\IMG_317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8890"/>
            <a:ext cx="8604448" cy="603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Компьютер\Desktop\СБОРНИК\IMG_330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0" y="0"/>
            <a:ext cx="9247956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Компьютер\Desktop\СБОРНИК\LozhrGP1ER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86" y="-123430"/>
            <a:ext cx="9347922" cy="702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63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116</TotalTime>
  <Words>379</Words>
  <Application>Microsoft Office PowerPoint</Application>
  <PresentationFormat>Экран (4:3)</PresentationFormat>
  <Paragraphs>60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Franklin Gothic Book</vt:lpstr>
      <vt:lpstr>Monotype Corsiva</vt:lpstr>
      <vt:lpstr>Times New Roman</vt:lpstr>
      <vt:lpstr>Wingdings 2</vt:lpstr>
      <vt:lpstr>Техническая</vt:lpstr>
      <vt:lpstr>Зарница – игра на все времена</vt:lpstr>
      <vt:lpstr>Цель:</vt:lpstr>
      <vt:lpstr>История появления игры</vt:lpstr>
      <vt:lpstr>История появления игры</vt:lpstr>
      <vt:lpstr>Зарница в родном крае</vt:lpstr>
      <vt:lpstr>Выступление на Республике</vt:lpstr>
      <vt:lpstr>Выступление на России</vt:lpstr>
      <vt:lpstr>Зарница сейчас</vt:lpstr>
      <vt:lpstr>Зарница сейчас</vt:lpstr>
      <vt:lpstr>Результаты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Зарница – игра на все времена</dc:title>
  <dc:creator>Компьютер</dc:creator>
  <cp:lastModifiedBy>Компьютер</cp:lastModifiedBy>
  <cp:revision>14</cp:revision>
  <dcterms:created xsi:type="dcterms:W3CDTF">2016-10-17T12:06:59Z</dcterms:created>
  <dcterms:modified xsi:type="dcterms:W3CDTF">2019-03-29T04:17:58Z</dcterms:modified>
</cp:coreProperties>
</file>