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458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Компьютер\Desktop\1441393447891_photoshopia_r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1" y="13387"/>
            <a:ext cx="9126151" cy="6844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052737"/>
            <a:ext cx="8206680" cy="2547714"/>
          </a:xfrm>
        </p:spPr>
        <p:txBody>
          <a:bodyPr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sz="7200" b="1" cap="all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istral" panose="03090702030407020403" pitchFamily="66" charset="0"/>
              </a:rPr>
              <a:t>Финикия – страна мореплавателей</a:t>
            </a:r>
            <a:endParaRPr lang="ru-RU" sz="7200" b="1" cap="all" dirty="0">
              <a:ln>
                <a:solidFill>
                  <a:sysClr val="windowText" lastClr="000000"/>
                </a:solidFill>
              </a:ln>
              <a:solidFill>
                <a:srgbClr val="C0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Mistral" panose="03090702030407020403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07904" y="5105400"/>
            <a:ext cx="6400800" cy="1752600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Выполнила: </a:t>
            </a:r>
            <a:r>
              <a:rPr lang="ru-RU" sz="2400" dirty="0" err="1" smtClean="0">
                <a:solidFill>
                  <a:schemeClr val="tx1"/>
                </a:solidFill>
                <a:latin typeface="Monotype Corsiva" panose="03010101010201010101" pitchFamily="66" charset="0"/>
              </a:rPr>
              <a:t>Пугаева</a:t>
            </a:r>
            <a:r>
              <a:rPr lang="ru-RU" sz="24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 Елизавета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Куратор: Плотникова О.В.</a:t>
            </a:r>
            <a:endParaRPr lang="ru-RU" sz="2400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854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Компьютер\Desktop\1441393447891_photoshopia_r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1" y="13387"/>
            <a:ext cx="9126151" cy="6844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15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Mistral" panose="03090702030407020403" pitchFamily="66" charset="0"/>
              </a:rPr>
              <a:t>Цель:</a:t>
            </a:r>
            <a:endParaRPr lang="ru-RU" sz="11500" b="1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Mistral" panose="03090702030407020403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000" dirty="0" smtClean="0"/>
              <a:t>Узнать, почему финикийские корабли были лучшими во всем древнем мире?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2421443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Компьютер\Desktop\1441393447891_photoshopia_r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1" y="13387"/>
            <a:ext cx="9126151" cy="6844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96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Mistral" panose="03090702030407020403" pitchFamily="66" charset="0"/>
              </a:rPr>
              <a:t>План:</a:t>
            </a:r>
            <a:endParaRPr lang="ru-RU" sz="9600" b="1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Mistral" panose="03090702030407020403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ru-RU" sz="4000" dirty="0" smtClean="0"/>
              <a:t>Географическое положение;</a:t>
            </a:r>
          </a:p>
          <a:p>
            <a:pPr>
              <a:lnSpc>
                <a:spcPct val="200000"/>
              </a:lnSpc>
            </a:pPr>
            <a:r>
              <a:rPr lang="ru-RU" sz="4000" dirty="0" smtClean="0"/>
              <a:t>Корабли финикийцев;</a:t>
            </a:r>
          </a:p>
          <a:p>
            <a:pPr>
              <a:lnSpc>
                <a:spcPct val="200000"/>
              </a:lnSpc>
            </a:pPr>
            <a:r>
              <a:rPr lang="ru-RU" sz="4000" dirty="0" smtClean="0"/>
              <a:t>Кто управлял кораблями;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4196823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Компьютер\Desktop\1441393447891_photoshopia_r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1" y="13387"/>
            <a:ext cx="9126151" cy="6844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1" y="13387"/>
            <a:ext cx="9126151" cy="1327381"/>
          </a:xfrm>
        </p:spPr>
        <p:txBody>
          <a:bodyPr>
            <a:noAutofit/>
          </a:bodyPr>
          <a:lstStyle/>
          <a:p>
            <a:r>
              <a:rPr lang="ru-RU" sz="72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Mistral" panose="03090702030407020403" pitchFamily="66" charset="0"/>
              </a:rPr>
              <a:t>Географическое положение</a:t>
            </a:r>
            <a:endParaRPr lang="ru-RU" sz="7200" b="1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Mistral" panose="03090702030407020403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Компьютер\Desktop\003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1" y="1412776"/>
            <a:ext cx="9126151" cy="5514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2501" y="5013176"/>
            <a:ext cx="9126151" cy="184482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ru-RU" sz="2000" dirty="0" smtClean="0"/>
              <a:t>Финикия – древнее государство, находившееся на восточном побережье Средиземного моря.</a:t>
            </a: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ru-RU" sz="2000" dirty="0" smtClean="0"/>
              <a:t>Главными городами были ТИР, БИБЛ, СИДОН.</a:t>
            </a: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ru-RU" sz="2000" dirty="0" smtClean="0"/>
              <a:t>Финикия означает «пурпурная» из-за добычи яркой краски из моллюсков (пурпурной</a:t>
            </a:r>
            <a:r>
              <a:rPr lang="ru-RU" dirty="0" smtClean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6243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Компьютер\Desktop\1441393447891_photoshopia_r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1" y="13387"/>
            <a:ext cx="9126151" cy="6844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3387"/>
            <a:ext cx="8784976" cy="1399389"/>
          </a:xfrm>
        </p:spPr>
        <p:txBody>
          <a:bodyPr>
            <a:noAutofit/>
          </a:bodyPr>
          <a:lstStyle/>
          <a:p>
            <a:r>
              <a:rPr lang="ru-RU" sz="80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Mistral" panose="03090702030407020403" pitchFamily="66" charset="0"/>
              </a:rPr>
              <a:t>Корабли финикийцев</a:t>
            </a:r>
            <a:endParaRPr lang="ru-RU" sz="8000" b="1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Mistral" panose="03090702030407020403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268760"/>
            <a:ext cx="8784976" cy="54006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Компьютер\Desktop\927284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283306"/>
            <a:ext cx="9128652" cy="5595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637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Компьютер\Desktop\1441393447891_photoshopia_r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1" y="13387"/>
            <a:ext cx="9126151" cy="6844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0" y="13386"/>
            <a:ext cx="9033995" cy="1327381"/>
          </a:xfrm>
        </p:spPr>
        <p:txBody>
          <a:bodyPr>
            <a:noAutofit/>
          </a:bodyPr>
          <a:lstStyle/>
          <a:p>
            <a:r>
              <a:rPr lang="ru-RU" sz="8800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Mistral" panose="03090702030407020403" pitchFamily="66" charset="0"/>
              </a:rPr>
              <a:t>Корабли финикийцев</a:t>
            </a:r>
            <a:endParaRPr lang="ru-RU" sz="8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412776"/>
            <a:ext cx="8856984" cy="5328592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Финикийские корабли были маленькими, что давало им возможность для быстрого маневра.</a:t>
            </a:r>
          </a:p>
          <a:p>
            <a:r>
              <a:rPr lang="ru-RU" dirty="0" smtClean="0"/>
              <a:t>Финикийцы смоделировали и построили корабли с килем, оснащенные обшивкой на боках судна – это значительно увеличило их скорость.</a:t>
            </a:r>
          </a:p>
          <a:p>
            <a:r>
              <a:rPr lang="ru-RU" dirty="0" smtClean="0"/>
              <a:t>Их суда были оснащены специальными отделениями для перевозки грузов, расположенные над палубой.</a:t>
            </a:r>
          </a:p>
          <a:p>
            <a:r>
              <a:rPr lang="ru-RU" dirty="0" smtClean="0"/>
              <a:t>Изобрели таран, закрепленный к носу военного корабля он предназначался для пробивания вражеских судов.</a:t>
            </a:r>
            <a:endParaRPr lang="ru-RU" dirty="0"/>
          </a:p>
        </p:txBody>
      </p:sp>
      <p:sp>
        <p:nvSpPr>
          <p:cNvPr id="5" name="Стрелка вниз 4"/>
          <p:cNvSpPr/>
          <p:nvPr/>
        </p:nvSpPr>
        <p:spPr>
          <a:xfrm>
            <a:off x="3923928" y="6093296"/>
            <a:ext cx="641648" cy="76470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9512" y="1340768"/>
            <a:ext cx="8784976" cy="53285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Благодаря прочности своих кораблей финикийцы имели возможность выходить в Атлантический океан, что в то время было не доступно многим мореплавателям.</a:t>
            </a:r>
            <a:endParaRPr lang="ru-RU" sz="4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530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Компьютер\Desktop\1441393447891_photoshopia_r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1" y="13387"/>
            <a:ext cx="9126151" cy="6844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1" y="13387"/>
            <a:ext cx="9126151" cy="1399389"/>
          </a:xfrm>
        </p:spPr>
        <p:txBody>
          <a:bodyPr>
            <a:noAutofit/>
          </a:bodyPr>
          <a:lstStyle/>
          <a:p>
            <a:r>
              <a:rPr lang="ru-RU" sz="80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Mistral" panose="03090702030407020403" pitchFamily="66" charset="0"/>
              </a:rPr>
              <a:t>Кто управлял кораблями</a:t>
            </a:r>
            <a:endParaRPr lang="ru-RU" sz="8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00200"/>
            <a:ext cx="8507288" cy="506916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Финикийскими кораблями управляли самые искусные мореплаватели того времени. Они также были известны как талантливые торговцы, строители, кредиторы.</a:t>
            </a:r>
          </a:p>
          <a:p>
            <a:endParaRPr lang="ru-RU" dirty="0"/>
          </a:p>
          <a:p>
            <a:r>
              <a:rPr lang="ru-RU" dirty="0" smtClean="0"/>
              <a:t>Финикийские мореплаватели совершили множество путешествий и основали огромное количество колоний. Самой большой из них был Карфаген, который впоследствии станет крупнейшим городом, подчинившим себе множество других.</a:t>
            </a:r>
            <a:endParaRPr lang="ru-RU" dirty="0"/>
          </a:p>
        </p:txBody>
      </p:sp>
      <p:sp>
        <p:nvSpPr>
          <p:cNvPr id="6" name="Стрелка вниз 5"/>
          <p:cNvSpPr/>
          <p:nvPr/>
        </p:nvSpPr>
        <p:spPr>
          <a:xfrm>
            <a:off x="3779912" y="3356992"/>
            <a:ext cx="504056" cy="57606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32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Компьютер\Desktop\1441393447891_photoshopia_r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1" y="13387"/>
            <a:ext cx="9126151" cy="6844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3387"/>
            <a:ext cx="9036496" cy="1543405"/>
          </a:xfrm>
        </p:spPr>
        <p:txBody>
          <a:bodyPr>
            <a:normAutofit/>
          </a:bodyPr>
          <a:lstStyle/>
          <a:p>
            <a:r>
              <a:rPr lang="ru-RU" sz="8000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Mistral" panose="03090702030407020403" pitchFamily="66" charset="0"/>
              </a:rPr>
              <a:t>Кто управлял кораблями</a:t>
            </a:r>
            <a:endParaRPr lang="ru-RU" sz="8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00200"/>
            <a:ext cx="8507288" cy="5141168"/>
          </a:xfrm>
        </p:spPr>
        <p:txBody>
          <a:bodyPr>
            <a:normAutofit lnSpcReduction="10000"/>
          </a:bodyPr>
          <a:lstStyle/>
          <a:p>
            <a:pPr>
              <a:lnSpc>
                <a:spcPct val="200000"/>
              </a:lnSpc>
            </a:pPr>
            <a:r>
              <a:rPr lang="ru-RU" dirty="0" smtClean="0"/>
              <a:t>Искусство мореплавания финикийцы использовали не только для добрых целей.</a:t>
            </a:r>
          </a:p>
          <a:p>
            <a:pPr>
              <a:lnSpc>
                <a:spcPct val="200000"/>
              </a:lnSpc>
            </a:pPr>
            <a:r>
              <a:rPr lang="ru-RU" dirty="0" smtClean="0"/>
              <a:t>Среди них были морские разбойники и пираты, грабившие чужие корабли.</a:t>
            </a:r>
          </a:p>
          <a:p>
            <a:pPr>
              <a:lnSpc>
                <a:spcPct val="200000"/>
              </a:lnSpc>
            </a:pPr>
            <a:r>
              <a:rPr lang="ru-RU" dirty="0" smtClean="0"/>
              <a:t>Занимались торговлей рабов.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747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Компьютер\Desktop\1441393447891_photoshopia_r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1" y="13387"/>
            <a:ext cx="9126151" cy="6844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15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Mistral" panose="03090702030407020403" pitchFamily="66" charset="0"/>
              </a:rPr>
              <a:t>Вывод:</a:t>
            </a:r>
            <a:endParaRPr lang="ru-RU" sz="11500" b="1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Mistral" panose="03090702030407020403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00200"/>
            <a:ext cx="8435280" cy="5069160"/>
          </a:xfrm>
        </p:spPr>
        <p:txBody>
          <a:bodyPr/>
          <a:lstStyle/>
          <a:p>
            <a:r>
              <a:rPr lang="ru-RU" dirty="0" smtClean="0"/>
              <a:t>Финикийские корабли были лучшими в мире в течение долгого периода времени, т.к. финикийцы смогли изобрести то, чего не было у других стран (киль, обшитый тканью, уменьшить размер судна для лучшей маневренности) и были единственными, кто мог пользоваться этими технологиями.</a:t>
            </a:r>
          </a:p>
          <a:p>
            <a:r>
              <a:rPr lang="ru-RU" dirty="0"/>
              <a:t> </a:t>
            </a:r>
            <a:r>
              <a:rPr lang="ru-RU" dirty="0" smtClean="0"/>
              <a:t>Благодаря своим знаниям о море, кораблях, они прославили себя на весь мир.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2654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Компьютер\Desktop\1441393447891_photoshopia_r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1" y="13387"/>
            <a:ext cx="9126151" cy="6844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88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Mistral" panose="03090702030407020403" pitchFamily="66" charset="0"/>
              </a:rPr>
              <a:t>Интересные факты:</a:t>
            </a:r>
            <a:endParaRPr lang="ru-RU" sz="8800" b="1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Mistral" panose="03090702030407020403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600200"/>
            <a:ext cx="8579296" cy="5141168"/>
          </a:xfrm>
        </p:spPr>
        <p:txBody>
          <a:bodyPr>
            <a:normAutofit fontScale="92500" lnSpcReduction="20000"/>
          </a:bodyPr>
          <a:lstStyle/>
          <a:p>
            <a:pPr fontAlgn="base"/>
            <a:r>
              <a:rPr lang="ru-RU" b="1" dirty="0" smtClean="0"/>
              <a:t>создали </a:t>
            </a:r>
            <a:r>
              <a:rPr lang="ru-RU" b="1" dirty="0"/>
              <a:t>алфавит</a:t>
            </a:r>
            <a:r>
              <a:rPr lang="ru-RU" b="1" dirty="0" smtClean="0"/>
              <a:t>,</a:t>
            </a:r>
            <a:r>
              <a:rPr lang="ru-RU" dirty="0" smtClean="0"/>
              <a:t> </a:t>
            </a:r>
            <a:r>
              <a:rPr lang="ru-RU" dirty="0"/>
              <a:t>занятно, что все буквы азбуки, количество которых насчитывало более двух десятков, были согласными;</a:t>
            </a:r>
          </a:p>
          <a:p>
            <a:pPr fontAlgn="base"/>
            <a:r>
              <a:rPr lang="ru-RU" dirty="0"/>
              <a:t>первыми в мире </a:t>
            </a:r>
            <a:r>
              <a:rPr lang="ru-RU" b="1" dirty="0"/>
              <a:t>додумались сохранять рыбу от порчи с помощью </a:t>
            </a:r>
            <a:r>
              <a:rPr lang="ru-RU" b="1" dirty="0" smtClean="0"/>
              <a:t>соли.</a:t>
            </a:r>
          </a:p>
          <a:p>
            <a:pPr fontAlgn="base"/>
            <a:r>
              <a:rPr lang="ru-RU" b="1" dirty="0" smtClean="0"/>
              <a:t>стали </a:t>
            </a:r>
            <a:r>
              <a:rPr lang="ru-RU" b="1" dirty="0"/>
              <a:t>добывать краску из </a:t>
            </a:r>
            <a:r>
              <a:rPr lang="ru-RU" b="1" dirty="0" smtClean="0"/>
              <a:t>моллюсков.</a:t>
            </a:r>
            <a:endParaRPr lang="ru-RU" dirty="0"/>
          </a:p>
          <a:p>
            <a:pPr fontAlgn="base"/>
            <a:r>
              <a:rPr lang="ru-RU" dirty="0" smtClean="0"/>
              <a:t>первыми </a:t>
            </a:r>
            <a:r>
              <a:rPr lang="ru-RU" dirty="0"/>
              <a:t>в мире </a:t>
            </a:r>
            <a:r>
              <a:rPr lang="ru-RU" b="1" dirty="0"/>
              <a:t>стали производить в печах стекло</a:t>
            </a:r>
            <a:r>
              <a:rPr lang="ru-RU" dirty="0"/>
              <a:t> из обычного песка и </a:t>
            </a:r>
            <a:r>
              <a:rPr lang="ru-RU" dirty="0" smtClean="0"/>
              <a:t>соды.</a:t>
            </a:r>
          </a:p>
          <a:p>
            <a:pPr fontAlgn="base"/>
            <a:r>
              <a:rPr lang="ru-RU" dirty="0" smtClean="0"/>
              <a:t>завезли </a:t>
            </a:r>
            <a:r>
              <a:rPr lang="ru-RU" dirty="0"/>
              <a:t>в Северную Африку виноград и оливки, которые затем попали в Испанию, где выращиваются до сих пор, перекупали у египтян папирус и изобретали боевые машины.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714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Компьютер\Desktop\1441393447891_photoshopia_r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1" y="13387"/>
            <a:ext cx="9126151" cy="6844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0776" y="692696"/>
            <a:ext cx="8229600" cy="45259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66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Mistral" panose="03090702030407020403" pitchFamily="66" charset="0"/>
              </a:rPr>
              <a:t>Спасибо за внимание</a:t>
            </a:r>
            <a:endParaRPr lang="ru-RU" sz="16600" b="1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Mistral" panose="030907020304070204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071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341</Words>
  <Application>Microsoft Office PowerPoint</Application>
  <PresentationFormat>Экран (4:3)</PresentationFormat>
  <Paragraphs>38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Финикия – страна мореплавателей</vt:lpstr>
      <vt:lpstr>Цель:</vt:lpstr>
      <vt:lpstr>План:</vt:lpstr>
      <vt:lpstr>Географическое положение</vt:lpstr>
      <vt:lpstr>Корабли финикийцев</vt:lpstr>
      <vt:lpstr>Корабли финикийцев</vt:lpstr>
      <vt:lpstr>Кто управлял кораблями</vt:lpstr>
      <vt:lpstr>Кто управлял кораблями</vt:lpstr>
      <vt:lpstr>Вывод:</vt:lpstr>
      <vt:lpstr>Интересные факты: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Финикия – страна мореплавателей</dc:title>
  <dc:creator>Компьютер</dc:creator>
  <cp:lastModifiedBy>Компьютер</cp:lastModifiedBy>
  <cp:revision>6</cp:revision>
  <dcterms:created xsi:type="dcterms:W3CDTF">2017-04-17T09:51:29Z</dcterms:created>
  <dcterms:modified xsi:type="dcterms:W3CDTF">2017-04-17T10:44:51Z</dcterms:modified>
</cp:coreProperties>
</file>