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ьютер\Desktop\613258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egoe Print" panose="02000600000000000000" pitchFamily="2" charset="0"/>
              </a:rPr>
              <a:t>Маленькое чудо в Гизе</a:t>
            </a:r>
            <a:endParaRPr lang="ru-RU" sz="66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5805264"/>
            <a:ext cx="5256584" cy="1635968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Выполнил: Таранов Тимур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Куратор: Плотникова О.В.</a:t>
            </a:r>
            <a:endParaRPr lang="ru-RU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78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Узнать о самой маленькой пирамиде из комплекса в Гизе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95783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97152"/>
          </a:xfrm>
        </p:spPr>
        <p:txBody>
          <a:bodyPr>
            <a:normAutofit fontScale="92500"/>
          </a:bodyPr>
          <a:lstStyle/>
          <a:p>
            <a:pPr>
              <a:lnSpc>
                <a:spcPct val="250000"/>
              </a:lnSpc>
            </a:pPr>
            <a:r>
              <a:rPr lang="ru-RU" sz="3900" dirty="0" smtClean="0"/>
              <a:t>Расположение пирамид;</a:t>
            </a:r>
          </a:p>
          <a:p>
            <a:pPr>
              <a:lnSpc>
                <a:spcPct val="250000"/>
              </a:lnSpc>
            </a:pPr>
            <a:r>
              <a:rPr lang="ru-RU" sz="3900" dirty="0" smtClean="0"/>
              <a:t>Для чего были построены пирамиды;</a:t>
            </a:r>
          </a:p>
          <a:p>
            <a:pPr>
              <a:lnSpc>
                <a:spcPct val="250000"/>
              </a:lnSpc>
            </a:pPr>
            <a:r>
              <a:rPr lang="ru-RU" sz="3900" dirty="0" smtClean="0"/>
              <a:t>Самая маленькая пирамида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3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Расположение пирамид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81" y="1124744"/>
            <a:ext cx="8965169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Пирамиды – «визитная карточка» Египта.</a:t>
            </a:r>
          </a:p>
          <a:p>
            <a:r>
              <a:rPr lang="ru-RU" dirty="0"/>
              <a:t>Они расположены вдоль западного берега Нила небольшими группами, невдалеке от места, где в эпоху Древнего царства находилась столица страны - Мемфис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Самые известные из пирамид находятся на окраине Каира, на кромке пустынного плато Гиза, нависающего над зеленой долиной Нила.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Великие пирамиды Гиза - Хеопса, </a:t>
            </a:r>
            <a:r>
              <a:rPr lang="ru-RU" dirty="0" err="1"/>
              <a:t>Хефрена</a:t>
            </a:r>
            <a:r>
              <a:rPr lang="ru-RU" dirty="0"/>
              <a:t> и </a:t>
            </a:r>
            <a:r>
              <a:rPr lang="ru-RU" dirty="0" err="1"/>
              <a:t>Микерина</a:t>
            </a:r>
            <a:r>
              <a:rPr lang="ru-RU" dirty="0"/>
              <a:t>. Три Великие пирамиды, охраняемые Большим Сфинксом, - это всего лишь часть огромного некрополя Гизы.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36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0" y="32728"/>
            <a:ext cx="9118764" cy="1236032"/>
          </a:xfrm>
        </p:spPr>
        <p:txBody>
          <a:bodyPr>
            <a:normAutofit/>
          </a:bodyPr>
          <a:lstStyle/>
          <a:p>
            <a:r>
              <a:rPr lang="ru-RU" dirty="0" smtClean="0"/>
              <a:t>Для чего построены пирамиды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856984" cy="5400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Пирамиды в Гизе были построены во времена египетских фараонов </a:t>
            </a:r>
            <a:r>
              <a:rPr lang="en-US" dirty="0" smtClean="0"/>
              <a:t>IV</a:t>
            </a:r>
            <a:r>
              <a:rPr lang="ru-RU" dirty="0" smtClean="0"/>
              <a:t> династии, </a:t>
            </a:r>
            <a:r>
              <a:rPr lang="ru-RU" dirty="0"/>
              <a:t> </a:t>
            </a:r>
            <a:r>
              <a:rPr lang="ru-RU" dirty="0" smtClean="0"/>
              <a:t>которая </a:t>
            </a:r>
            <a:r>
              <a:rPr lang="ru-RU" dirty="0"/>
              <a:t>правила в древнем государстве в 2639-2506 годах до нашей эры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Существует традиционная версия, которая гласит, что огромные курганы, которые высятся над бренным миром, являются гробницами фараонов. Их прах в таких захоронениях был ближе к небу и солнцу.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Часть ученых считает, что египетские пирамиды – это храмы, где служители культа Солнца проводили религиозные обряды. Другие исследователи предполагают, что это были научные лаборатории, созданные для астрономических наблюдений.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Археологи Германии выдвинули ещё одну интересную гипотезу. Они считают, что пирамиды являются природными генераторами энергии земли. Благодаря ей фараоны «заряжались» и омолаживались.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70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Самая маленькая пирамида</a:t>
            </a:r>
            <a:endParaRPr lang="ru-RU" dirty="0"/>
          </a:p>
        </p:txBody>
      </p:sp>
      <p:pic>
        <p:nvPicPr>
          <p:cNvPr id="4098" name="Picture 2" descr="комплекс пирамид в гиз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58" y="1216766"/>
            <a:ext cx="7456046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32040" y="6237312"/>
            <a:ext cx="3372164" cy="5686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Пирамида МИКЕРИНА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7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Самая маленькая пирамида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14116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Пирамида </a:t>
            </a:r>
            <a:r>
              <a:rPr lang="ru-RU" b="1" dirty="0" err="1"/>
              <a:t>Микерина</a:t>
            </a:r>
            <a:r>
              <a:rPr lang="ru-RU" b="1" dirty="0"/>
              <a:t> (</a:t>
            </a:r>
            <a:r>
              <a:rPr lang="ru-RU" b="1" dirty="0" err="1"/>
              <a:t>Менкаура</a:t>
            </a:r>
            <a:r>
              <a:rPr lang="ru-RU" b="1" dirty="0" smtClean="0"/>
              <a:t>) </a:t>
            </a:r>
            <a:r>
              <a:rPr lang="ru-RU" dirty="0"/>
              <a:t>самая маленькая и самая «младшая» из всех трех пирамид комплекса Гиза</a:t>
            </a:r>
            <a:r>
              <a:rPr lang="ru-RU" dirty="0" smtClean="0"/>
              <a:t>.</a:t>
            </a:r>
          </a:p>
          <a:p>
            <a:r>
              <a:rPr lang="ru-RU" dirty="0"/>
              <a:t>Ее высота 62 метра, а длина стороны – около 109 метров. </a:t>
            </a:r>
            <a:endParaRPr lang="ru-RU" dirty="0" smtClean="0"/>
          </a:p>
          <a:p>
            <a:r>
              <a:rPr lang="ru-RU" dirty="0" smtClean="0"/>
              <a:t>Первоначально </a:t>
            </a:r>
            <a:r>
              <a:rPr lang="ru-RU" dirty="0"/>
              <a:t>она была на 4 метра выше, но длину сторон сохранила, ибо наносы песка защитили нижнюю часть ее облицовки. Облицовка эта - из красного </a:t>
            </a:r>
            <a:r>
              <a:rPr lang="ru-RU" dirty="0" err="1"/>
              <a:t>асуанского</a:t>
            </a:r>
            <a:r>
              <a:rPr lang="ru-RU" dirty="0"/>
              <a:t> гранита - первоначально покрывала пирамиду почти на треть ее высоты, дальше ее сменяли белые плиты из </a:t>
            </a:r>
            <a:r>
              <a:rPr lang="ru-RU" dirty="0" err="1"/>
              <a:t>турского</a:t>
            </a:r>
            <a:r>
              <a:rPr lang="ru-RU" dirty="0"/>
              <a:t> известняка, а вершина, по всей вероятности, тоже была красная, гранитная. Такой двухцветной она была еще в XVI веке, пока ее не ограбили мамелюки.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88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Самая маленькая пирамида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Несмотря на небольшие размеры пирамиды (считающиеся признаком упадка), потенциал строителей пирамиды </a:t>
            </a:r>
            <a:r>
              <a:rPr lang="ru-RU" dirty="0" err="1"/>
              <a:t>Менкаура</a:t>
            </a:r>
            <a:r>
              <a:rPr lang="ru-RU" dirty="0"/>
              <a:t> был огромен, как об этом свидетельствует один из монолитов, использованных в заупокойном храме </a:t>
            </a:r>
            <a:r>
              <a:rPr lang="ru-RU" dirty="0" err="1"/>
              <a:t>Менкаура</a:t>
            </a:r>
            <a:r>
              <a:rPr lang="ru-RU" dirty="0"/>
              <a:t> — его вес оценен в более чем 200 тонн. Водворение на место блока такого размера, самого тяжелого на плато Гиза, было подлинным техническим подвигом. Колоссальная статуя сидящего царя из центральной капеллы храма — одна из самых огромных в эпоху Древнего царства.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20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/>
              <a:t>По свидетельствам очевидцев, пирамида </a:t>
            </a:r>
            <a:r>
              <a:rPr lang="ru-RU" dirty="0" err="1"/>
              <a:t>Менкаура</a:t>
            </a:r>
            <a:r>
              <a:rPr lang="ru-RU" dirty="0"/>
              <a:t> была прекраснейшей из всех </a:t>
            </a:r>
            <a:r>
              <a:rPr lang="ru-RU" dirty="0" smtClean="0"/>
              <a:t>пирамид. </a:t>
            </a:r>
            <a:r>
              <a:rPr lang="ru-RU" dirty="0"/>
              <a:t>Для произведений скульптуры времени правления </a:t>
            </a:r>
            <a:r>
              <a:rPr lang="ru-RU" dirty="0" err="1"/>
              <a:t>Менкаура</a:t>
            </a:r>
            <a:r>
              <a:rPr lang="ru-RU" dirty="0"/>
              <a:t> было характерно высочайшее качество художественного исполнения. </a:t>
            </a:r>
            <a:r>
              <a:rPr lang="ru-RU" dirty="0"/>
              <a:t>Н</a:t>
            </a:r>
            <a:r>
              <a:rPr lang="ru-RU" dirty="0" smtClean="0"/>
              <a:t>есмотря </a:t>
            </a:r>
            <a:r>
              <a:rPr lang="ru-RU" dirty="0"/>
              <a:t>на более скромные размеры, это сооружение считалось самым красивым в Египте.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803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" y="680"/>
            <a:ext cx="9153725" cy="68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1500" dirty="0" smtClean="0"/>
              <a:t>Спасибо за внимание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12330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302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Маленькое чудо в Гизе</vt:lpstr>
      <vt:lpstr>Цель:</vt:lpstr>
      <vt:lpstr>План:</vt:lpstr>
      <vt:lpstr>Расположение пирамид</vt:lpstr>
      <vt:lpstr>Для чего построены пирамиды</vt:lpstr>
      <vt:lpstr>Самая маленькая пирамида</vt:lpstr>
      <vt:lpstr>Самая маленькая пирамида</vt:lpstr>
      <vt:lpstr>Самая маленькая пирамида</vt:lpstr>
      <vt:lpstr>Вывод: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Компьютер</dc:creator>
  <cp:lastModifiedBy>Компьютер</cp:lastModifiedBy>
  <cp:revision>4</cp:revision>
  <dcterms:created xsi:type="dcterms:W3CDTF">2017-04-17T10:59:15Z</dcterms:created>
  <dcterms:modified xsi:type="dcterms:W3CDTF">2017-04-17T11:28:15Z</dcterms:modified>
</cp:coreProperties>
</file>