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8" r:id="rId32"/>
    <p:sldId id="286" r:id="rId33"/>
    <p:sldId id="28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31.08.2015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055;&#1056;&#1045;&#1056;&#1042;&#1054;&#1045;%20&#1057;&#1045;&#1053;&#1058;&#1071;&#1041;&#1056;&#1071;%202015\&#1053;&#1059;,&#1055;&#1054;&#1043;&#1054;&#1044;&#1048;!256.wav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79208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Наш отряд: «Ну, погоди!»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772816"/>
            <a:ext cx="7920880" cy="432048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G:\DCIM\100OLYMP\P70128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7114561" cy="53359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НУ,ПОГОДИ!256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5191427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ДШИ</a:t>
            </a:r>
            <a:endParaRPr lang="ru-RU" dirty="0"/>
          </a:p>
        </p:txBody>
      </p:sp>
      <p:pic>
        <p:nvPicPr>
          <p:cNvPr id="1026" name="Picture 2" descr="C:\Users\user\Desktop\фото отряд\P61824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288" y="1935163"/>
            <a:ext cx="6625424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147641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ser\Desktop\фото отряд\P618246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7"/>
            <a:ext cx="3751451" cy="28135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фото отряд\P61824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036" y="332656"/>
            <a:ext cx="3919472" cy="28135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фото отряд\P61824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3871466" cy="2903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фото отряд\P618245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036" y="3465004"/>
            <a:ext cx="3919472" cy="29396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698473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Спортивный час</a:t>
            </a:r>
            <a:endParaRPr lang="ru-RU" dirty="0"/>
          </a:p>
        </p:txBody>
      </p:sp>
      <p:pic>
        <p:nvPicPr>
          <p:cNvPr id="3074" name="Picture 2" descr="C:\Users\user\Desktop\фото отряд\P62225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7357" y="1935163"/>
            <a:ext cx="6929285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534502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фото отряд\P62325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16632"/>
            <a:ext cx="4320479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фото отряд\P62325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035" y="116632"/>
            <a:ext cx="4320479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фото отряд\P62325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4320479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фото отряд\P623259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034" y="3291346"/>
            <a:ext cx="4408007" cy="33060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304719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C:\Users\user\Desktop\фото отряд\P62326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83868"/>
            <a:ext cx="4241593" cy="31811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ser\Desktop\фото отряд\P62326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303514" cy="32276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41583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Спортивная школа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39810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8" name="Picture 4" descr="C:\Users\user\Desktop\фото отряд\P62928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9468"/>
            <a:ext cx="4245032" cy="33213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ser\Desktop\фото отряд\P62928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4012"/>
            <a:ext cx="4133675" cy="3100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фото отряд\P62225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44010"/>
            <a:ext cx="4133675" cy="31002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ser\Desktop\фото отряд\P62225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586" y="3501006"/>
            <a:ext cx="4286548" cy="33569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745096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2" name="Picture 4" descr="C:\Users\user\Desktop\фото отряд\P62928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27" y="3560291"/>
            <a:ext cx="4302517" cy="3226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user\Desktop\фото отряд\P62928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399524" cy="3299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фото отряд\P62928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689" y="293977"/>
            <a:ext cx="4015482" cy="32663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фото отряд\P62928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090" y="3585831"/>
            <a:ext cx="4111493" cy="30836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093761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C:\Users\user\Desktop\фото отряд\P62928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4664"/>
            <a:ext cx="4169585" cy="31271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user\Desktop\фото отряд\P62928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4111492" cy="30836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Desktop\фото отряд\P62225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88283"/>
            <a:ext cx="4159498" cy="31196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user\Desktop\фото отряд\P62225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0324"/>
            <a:ext cx="4166535" cy="31249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203508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9" name="Picture 3" descr="C:\Users\user\Desktop\фото отряд\P62928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8" y="3416275"/>
            <a:ext cx="4234557" cy="31759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user\Desktop\фото отряд\P62928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207503" cy="31556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er\Desktop\фото отряд\P62225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557" y="242645"/>
            <a:ext cx="4231506" cy="31736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user\Desktop\фото отряд\P62928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812" y="3416275"/>
            <a:ext cx="4159498" cy="31196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833266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фото отряд\P62225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24543" y="1268763"/>
            <a:ext cx="5688630" cy="42484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er\Desktop\фото отряд\P62225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45932" y="1251331"/>
            <a:ext cx="5621205" cy="42159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67261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8" name="Picture 4" descr="C:\Users\user\Desktop\фото отряд\P62225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2963736" y="3751380"/>
            <a:ext cx="3000895" cy="27847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user\Desktop\фото отряд\P62928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60649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er\Desktop\фото отряд\P62928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213152"/>
            <a:ext cx="4375522" cy="32816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316597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Комплексный центр</a:t>
            </a:r>
            <a:endParaRPr lang="ru-RU" dirty="0"/>
          </a:p>
        </p:txBody>
      </p:sp>
      <p:pic>
        <p:nvPicPr>
          <p:cNvPr id="12290" name="Picture 2" descr="C:\Users\user\Desktop\фото отряд\P62426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4497" y="1935163"/>
            <a:ext cx="6475005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556905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7" name="Picture 5" descr="C:\Users\user\Desktop\фото отряд\P624266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57422" y="3571876"/>
            <a:ext cx="4459778" cy="30383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\Desktop\фото отряд\P62426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399524" cy="3299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user\Desktop\фото отряд\P62426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044" y="221164"/>
            <a:ext cx="4447530" cy="3335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529222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</a:t>
            </a:r>
            <a:endParaRPr lang="ru-RU" dirty="0"/>
          </a:p>
        </p:txBody>
      </p:sp>
      <p:pic>
        <p:nvPicPr>
          <p:cNvPr id="14338" name="Picture 2" descr="C:\Users\user\Desktop\фото отряд\P62326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4702" y="1935163"/>
            <a:ext cx="7294595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845090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фото отряд\P62326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08912" cy="61926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314608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user\Desktop\фото отряд\P61924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399524" cy="3299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user\Desktop\фото отряд\P61924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88283"/>
            <a:ext cx="4399524" cy="31736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Users\user\Desktop\фото отряд\P62326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60886" y="1178801"/>
            <a:ext cx="6473272" cy="44929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909407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/>
              <a:t>Библиотека-повышаем </a:t>
            </a:r>
            <a:br>
              <a:rPr lang="ru-RU" dirty="0" smtClean="0"/>
            </a:br>
            <a:r>
              <a:rPr lang="ru-RU" dirty="0" smtClean="0"/>
              <a:t>культуру чтения…</a:t>
            </a:r>
            <a:endParaRPr lang="ru-RU" dirty="0"/>
          </a:p>
        </p:txBody>
      </p:sp>
      <p:pic>
        <p:nvPicPr>
          <p:cNvPr id="17410" name="Picture 2" descr="G:\DCIM\100OLYMP\P62627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6480397">
            <a:off x="3851669" y="1877963"/>
            <a:ext cx="5469775" cy="41688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681392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6" name="Picture 4" descr="G:\DCIM\100OLYMP\P62627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46052"/>
            <a:ext cx="4512502" cy="31905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G:\DCIM\100OLYMP\P62627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1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G:\DCIM\100OLYMP\P62627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013" y="188641"/>
            <a:ext cx="4159498" cy="3384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G:\DCIM\100OLYMP\P62627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211" y="3587616"/>
            <a:ext cx="4141300" cy="31059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665459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G:\DCIM\100OLYMP\P62527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957" y="1935163"/>
            <a:ext cx="5186085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915207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Кинотеатр</a:t>
            </a:r>
            <a:endParaRPr lang="ru-RU" dirty="0"/>
          </a:p>
        </p:txBody>
      </p:sp>
      <p:pic>
        <p:nvPicPr>
          <p:cNvPr id="19458" name="Picture 2" descr="G:\DCIM\100OLYMP\P62526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708920"/>
            <a:ext cx="4392488" cy="3451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G:\DCIM\100OLYMP\P62526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39395"/>
            <a:ext cx="4303515" cy="3443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843121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Жизнь нашего 4 отряда</a:t>
            </a:r>
            <a:endParaRPr lang="ru-RU" dirty="0"/>
          </a:p>
        </p:txBody>
      </p:sp>
      <p:pic>
        <p:nvPicPr>
          <p:cNvPr id="21506" name="Picture 2" descr="C:\Users\user\Desktop\фото отряд\P62225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8712968" cy="46413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613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2" name="Picture 4" descr="C:\Users\user\Desktop\фото отряд\P62326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28860" y="3571876"/>
            <a:ext cx="4351713" cy="30964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C:\Users\user\Desktop\фото отряд\P62225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9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user\Desktop\фото отряд\P62326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902" y="257170"/>
            <a:ext cx="4207503" cy="32438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353426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5" name="Picture 3" descr="C:\Users\user\Desktop\фото отряд\P62426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7062" y="2285992"/>
            <a:ext cx="4596938" cy="34497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C:\Users\user\Desktop\фото отряд\P62426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91031" y="1099286"/>
            <a:ext cx="6164343" cy="46232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224884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9" name="Picture 3" descr="C:\Users\user\Desktop\фото отряд\P62727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7686" y="3214686"/>
            <a:ext cx="4596938" cy="34497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C:\Users\user\Desktop\фото отряд\P62727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60648"/>
            <a:ext cx="4464496" cy="33483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116924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user\Desktop\фото отряд\Фото08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2588418" cy="3451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C:\Users\user\Desktop\фото отряд\Фото08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564" y="1340768"/>
            <a:ext cx="6300192" cy="50405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237253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G:\DCIM\100OLYMP\P62526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568952" cy="64267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38883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Доктор </a:t>
            </a:r>
            <a:r>
              <a:rPr lang="ru-RU" dirty="0" err="1" smtClean="0"/>
              <a:t>Пилюлькин</a:t>
            </a:r>
            <a:endParaRPr lang="ru-RU" dirty="0"/>
          </a:p>
        </p:txBody>
      </p:sp>
      <p:pic>
        <p:nvPicPr>
          <p:cNvPr id="27650" name="Picture 2" descr="C:\Users\user\Desktop\фото отряд\P62225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0061" y="1935163"/>
            <a:ext cx="5463878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279422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воспитатели</a:t>
            </a:r>
            <a:endParaRPr lang="ru-RU" dirty="0"/>
          </a:p>
        </p:txBody>
      </p:sp>
      <p:pic>
        <p:nvPicPr>
          <p:cNvPr id="28674" name="Picture 2" descr="C:\Users\user\Desktop\фото отряд\P6292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8559" y="1935163"/>
            <a:ext cx="5406882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271286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Фото04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1302195" y="1341426"/>
            <a:ext cx="6643710" cy="438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784845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r>
              <a:rPr lang="ru-RU" dirty="0" smtClean="0"/>
              <a:t>Вожатые</a:t>
            </a:r>
            <a:endParaRPr lang="ru-RU" dirty="0"/>
          </a:p>
        </p:txBody>
      </p:sp>
      <p:pic>
        <p:nvPicPr>
          <p:cNvPr id="1026" name="Picture 2" descr="G:\DCIM\100OLYMP\P70128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496944" cy="55446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056889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Наши кормильцы</a:t>
            </a:r>
            <a:endParaRPr lang="ru-RU"/>
          </a:p>
        </p:txBody>
      </p:sp>
      <p:pic>
        <p:nvPicPr>
          <p:cNvPr id="3074" name="Picture 2" descr="G:\DCIM\100OLYMP\P70128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4601633" cy="3451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DCIM\100OLYMP\P70128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989" y="2996952"/>
            <a:ext cx="4495536" cy="33716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832517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</TotalTime>
  <Words>29</Words>
  <Application>Microsoft Office PowerPoint</Application>
  <PresentationFormat>Экран (4:3)</PresentationFormat>
  <Paragraphs>13</Paragraphs>
  <Slides>33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Поток</vt:lpstr>
      <vt:lpstr>Наш отряд: «Ну, погоди!»</vt:lpstr>
      <vt:lpstr>ДШИ</vt:lpstr>
      <vt:lpstr>Слайд 3</vt:lpstr>
      <vt:lpstr>Спортивный час</vt:lpstr>
      <vt:lpstr>Слайд 5</vt:lpstr>
      <vt:lpstr>Слайд 6</vt:lpstr>
      <vt:lpstr>Спортивная школа</vt:lpstr>
      <vt:lpstr>Слайд 8</vt:lpstr>
      <vt:lpstr>Слайд 9</vt:lpstr>
      <vt:lpstr>Слайд 10</vt:lpstr>
      <vt:lpstr>Слайд 11</vt:lpstr>
      <vt:lpstr>Слайд 12</vt:lpstr>
      <vt:lpstr>Слайд 13</vt:lpstr>
      <vt:lpstr>Комплексный центр</vt:lpstr>
      <vt:lpstr>Слайд 15</vt:lpstr>
      <vt:lpstr>Музей</vt:lpstr>
      <vt:lpstr>Слайд 17</vt:lpstr>
      <vt:lpstr>Слайд 18</vt:lpstr>
      <vt:lpstr>Библиотека-повышаем  культуру чтения…</vt:lpstr>
      <vt:lpstr>Слайд 20</vt:lpstr>
      <vt:lpstr>Слайд 21</vt:lpstr>
      <vt:lpstr>Кинотеатр</vt:lpstr>
      <vt:lpstr>Жизнь нашего 4 отряда</vt:lpstr>
      <vt:lpstr>Слайд 24</vt:lpstr>
      <vt:lpstr>Слайд 25</vt:lpstr>
      <vt:lpstr>Слайд 26</vt:lpstr>
      <vt:lpstr>Слайд 27</vt:lpstr>
      <vt:lpstr>Слайд 28</vt:lpstr>
      <vt:lpstr>Доктор Пилюлькин</vt:lpstr>
      <vt:lpstr>Наши воспитатели</vt:lpstr>
      <vt:lpstr>Слайд 31</vt:lpstr>
      <vt:lpstr>Вожатые</vt:lpstr>
      <vt:lpstr>Наши кормильцы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 отряд: «Ну, погоди!»</dc:title>
  <dc:creator>user</dc:creator>
  <cp:lastModifiedBy>Пользователь</cp:lastModifiedBy>
  <cp:revision>19</cp:revision>
  <dcterms:created xsi:type="dcterms:W3CDTF">2015-06-30T08:21:51Z</dcterms:created>
  <dcterms:modified xsi:type="dcterms:W3CDTF">2015-08-31T15:14:45Z</dcterms:modified>
</cp:coreProperties>
</file>