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  <p:sldId id="262" r:id="rId3"/>
    <p:sldId id="263" r:id="rId4"/>
    <p:sldId id="264" r:id="rId5"/>
    <p:sldId id="265" r:id="rId6"/>
    <p:sldId id="266" r:id="rId7"/>
    <p:sldId id="267" r:id="rId8"/>
    <p:sldId id="268" r:id="rId9"/>
    <p:sldId id="269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42" autoAdjust="0"/>
    <p:restoredTop sz="94660"/>
  </p:normalViewPr>
  <p:slideViewPr>
    <p:cSldViewPr>
      <p:cViewPr>
        <p:scale>
          <a:sx n="90" d="100"/>
          <a:sy n="90" d="100"/>
        </p:scale>
        <p:origin x="-8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C4FF4-6EE1-4A76-9B8F-B2F594D6C87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08.03.2019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F7A747-1B53-4B3F-B8D2-D8AB0E12814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52DDE1-E9F2-4B50-AB95-1A36B28481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08.03.2019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87BA6C-DE82-4922-A007-5CB817EE4E20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011FA9-72D4-4D0D-AA04-5200C8F96D1C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08.03.2019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CBFCBB-F7D8-4AD9-B5F9-93687358CA6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8AA105-3B9A-485F-A7BD-B3B1C1BFF99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08.03.2019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217202-91A5-4841-8837-12B3422A9C1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03E727-7E97-4B76-A273-97C117DFD6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08.03.2019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F140D1-42AB-456C-B3EB-2E58162D29C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2FDA9A-A9AF-4522-BA4E-959710ABA8F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08.03.2019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4C3DF-49FF-4AA4-A1AB-8615103FAECA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1C31E6-6AC6-4E62-806B-D0CB1E8C626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08.03.2019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B0E188-B191-46AC-99B7-5113417AE6A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E59BE0-226E-4980-AAF5-F1A9DF7C7AE8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08.03.2019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D8319C-EFFD-43A6-A723-9E31BBA50F6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194FB44-2B3A-4EA5-B708-4FEB9F41BBF1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08.03.2019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51498-F984-481A-8E8C-4DDFA9BC918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24BD201-5F9C-4593-BEFD-74C971F0B55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08.03.2019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22E6F0-797A-404D-B2F0-96032D2C16E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7A3035-02C7-4538-A480-C6887B19F5A6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08.03.2019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18664C-3B03-4311-A452-8E87A1DF2E36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6"/>
          <p:cNvGrpSpPr/>
          <p:nvPr/>
        </p:nvGrpSpPr>
        <p:grpSpPr>
          <a:xfrm>
            <a:off x="971600" y="1988840"/>
            <a:ext cx="7200800" cy="2529572"/>
            <a:chOff x="1115616" y="2955212"/>
            <a:chExt cx="7165477" cy="3156790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115616" y="2955212"/>
              <a:ext cx="7165477" cy="46090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b="1" dirty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  <a:cs typeface="Arial" charset="0"/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2156002" y="5651093"/>
              <a:ext cx="5084704" cy="4609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dirty="0">
                <a:solidFill>
                  <a:schemeClr val="accent6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827584" y="980728"/>
            <a:ext cx="75608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Министерство образование и науки РД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«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ГКУ ЦОДОУ ЗОЖ»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131840" y="1556792"/>
            <a:ext cx="26281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6">
                    <a:lumMod val="75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«Зеленая планета 2019»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59917" y="2112380"/>
            <a:ext cx="4572000" cy="85767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b="1" spc="50" dirty="0">
                <a:gradFill>
                  <a:gsLst>
                    <a:gs pos="25000">
                      <a:srgbClr val="E0322D"/>
                    </a:gs>
                    <a:gs pos="100000">
                      <a:srgbClr val="A01C18"/>
                    </a:gs>
                  </a:gsLst>
                  <a:lin ang="5400000" scaled="0"/>
                </a:gradFill>
                <a:effectLst>
                  <a:outerShdw blurRad="76200" dist="50800" dir="5400000" algn="tl">
                    <a:srgbClr val="000000">
                      <a:alpha val="65000"/>
                    </a:srgbClr>
                  </a:outerShdw>
                </a:effectLst>
                <a:ea typeface="Calibri"/>
                <a:cs typeface="Times New Roman"/>
              </a:rPr>
              <a:t>Конкурс</a:t>
            </a:r>
            <a:endParaRPr lang="ru-RU" sz="1000" dirty="0"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b="1" spc="50" dirty="0">
                <a:gradFill>
                  <a:gsLst>
                    <a:gs pos="25000">
                      <a:srgbClr val="E0322D"/>
                    </a:gs>
                    <a:gs pos="100000">
                      <a:srgbClr val="A01C18"/>
                    </a:gs>
                  </a:gsLst>
                  <a:lin ang="5400000" scaled="0"/>
                </a:gradFill>
                <a:effectLst>
                  <a:outerShdw blurRad="76200" dist="50800" dir="5400000" algn="tl">
                    <a:srgbClr val="000000">
                      <a:alpha val="65000"/>
                    </a:srgbClr>
                  </a:outerShdw>
                </a:effectLst>
                <a:ea typeface="Calibri"/>
                <a:cs typeface="Times New Roman"/>
              </a:rPr>
              <a:t>« Современность и традиция»</a:t>
            </a:r>
            <a:endParaRPr lang="ru-RU" sz="1000" dirty="0">
              <a:ea typeface="Calibri"/>
              <a:cs typeface="Times New Roman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076056" y="3191770"/>
            <a:ext cx="37079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Провела   учитель биологии </a:t>
            </a:r>
            <a:br>
              <a:rPr lang="ru-RU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ГКОУ РД « СОГ </a:t>
            </a:r>
            <a:r>
              <a:rPr lang="ru-RU" b="1" dirty="0" err="1">
                <a:solidFill>
                  <a:schemeClr val="accent6">
                    <a:lumMod val="75000"/>
                  </a:schemeClr>
                </a:solidFill>
              </a:rPr>
              <a:t>Ахвахского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 района»</a:t>
            </a:r>
            <a:br>
              <a:rPr lang="ru-RU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b="1" dirty="0" err="1">
                <a:solidFill>
                  <a:schemeClr val="accent6">
                    <a:lumMod val="75000"/>
                  </a:schemeClr>
                </a:solidFill>
              </a:rPr>
              <a:t>Малачева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 Оксана Б</a:t>
            </a:r>
            <a:r>
              <a:rPr lang="ru-RU" b="1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7982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14694" y="958182"/>
            <a:ext cx="4307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Детские поделки. «Вторая жизнь </a:t>
            </a:r>
            <a:r>
              <a:rPr lang="ru-RU" dirty="0" smtClean="0"/>
              <a:t>мусора»</a:t>
            </a:r>
            <a:endParaRPr lang="ru-RU" dirty="0"/>
          </a:p>
        </p:txBody>
      </p:sp>
      <p:pic>
        <p:nvPicPr>
          <p:cNvPr id="1026" name="Picture 2" descr="C:\Users\1\Desktop\IMG-20190308-WA009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5"/>
          <a:stretch/>
        </p:blipFill>
        <p:spPr bwMode="auto">
          <a:xfrm>
            <a:off x="2897312" y="1914798"/>
            <a:ext cx="3695055" cy="20162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327514"/>
            <a:ext cx="2710007" cy="188090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717028" y="971594"/>
            <a:ext cx="3547886" cy="237096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364198" y="4437112"/>
            <a:ext cx="2779801" cy="15636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4959" y="3377569"/>
            <a:ext cx="2974978" cy="206972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5" r="26427"/>
          <a:stretch/>
        </p:blipFill>
        <p:spPr>
          <a:xfrm rot="5400000">
            <a:off x="3649068" y="3915422"/>
            <a:ext cx="2524742" cy="25510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24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908720"/>
            <a:ext cx="2368778" cy="1579185"/>
          </a:xfrm>
          <a:prstGeom prst="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60" r="23953"/>
          <a:stretch/>
        </p:blipFill>
        <p:spPr>
          <a:xfrm>
            <a:off x="2836322" y="1340768"/>
            <a:ext cx="2668772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612"/>
          <a:stretch/>
        </p:blipFill>
        <p:spPr>
          <a:xfrm>
            <a:off x="4788024" y="4653136"/>
            <a:ext cx="2442040" cy="1576644"/>
          </a:xfrm>
          <a:prstGeom prst="rect">
            <a:avLst/>
          </a:prstGeom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06" t="19922" b="15788"/>
          <a:stretch/>
        </p:blipFill>
        <p:spPr>
          <a:xfrm>
            <a:off x="5499665" y="836712"/>
            <a:ext cx="3171362" cy="2419497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66966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16489" y="693932"/>
            <a:ext cx="15673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Дефиле.</a:t>
            </a:r>
            <a:r>
              <a:rPr lang="ru-RU" b="1" dirty="0" smtClean="0"/>
              <a:t> </a:t>
            </a:r>
            <a:endParaRPr lang="ru-RU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5" y="1052735"/>
            <a:ext cx="2232249" cy="525678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041"/>
          <a:stretch/>
        </p:blipFill>
        <p:spPr>
          <a:xfrm>
            <a:off x="3203848" y="1217152"/>
            <a:ext cx="2553785" cy="509236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1420963"/>
            <a:ext cx="2457588" cy="4893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65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5" t="-6676" r="6885" b="6676"/>
          <a:stretch/>
        </p:blipFill>
        <p:spPr>
          <a:xfrm>
            <a:off x="1259632" y="1052736"/>
            <a:ext cx="6591719" cy="4299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942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70817" y="2035113"/>
            <a:ext cx="4032448" cy="20676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1114400"/>
            <a:ext cx="2880320" cy="526692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1114400"/>
            <a:ext cx="2850900" cy="5300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986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20688"/>
            <a:ext cx="4736526" cy="2664296"/>
          </a:xfrm>
          <a:prstGeom prst="rect">
            <a:avLst/>
          </a:prstGeom>
          <a:scene3d>
            <a:camera prst="isometricOffAxis1Right"/>
            <a:lightRig rig="threePt" dir="t"/>
          </a:scene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5982" y="2420888"/>
            <a:ext cx="6012160" cy="3381840"/>
          </a:xfrm>
          <a:prstGeom prst="rect">
            <a:avLst/>
          </a:prstGeom>
          <a:scene3d>
            <a:camera prst="isometricOffAxis1Righ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480620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908720"/>
            <a:ext cx="2520280" cy="391243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3003" y="1604797"/>
            <a:ext cx="3939902" cy="5253203"/>
          </a:xfrm>
          <a:prstGeom prst="rect">
            <a:avLst/>
          </a:prstGeom>
          <a:scene3d>
            <a:camera prst="isometricOffAxis1Righ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966363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8175" y="2967335"/>
            <a:ext cx="69076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Спасибо за внимание!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3681911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Другая 5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974806"/>
      </a:hlink>
      <a:folHlink>
        <a:srgbClr val="974806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</TotalTime>
  <Words>38</Words>
  <Application>Microsoft Office PowerPoint</Application>
  <PresentationFormat>Экран (4:3)</PresentationFormat>
  <Paragraphs>8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Осенние</dc:title>
  <dc:creator>Фокина Лидия Петровна</dc:creator>
  <cp:keywords>Шаблон презентации</cp:keywords>
  <cp:lastModifiedBy>1</cp:lastModifiedBy>
  <cp:revision>43</cp:revision>
  <dcterms:created xsi:type="dcterms:W3CDTF">2014-07-06T18:18:01Z</dcterms:created>
  <dcterms:modified xsi:type="dcterms:W3CDTF">2019-03-08T16:06:26Z</dcterms:modified>
</cp:coreProperties>
</file>