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8" r:id="rId2"/>
    <p:sldId id="256" r:id="rId3"/>
    <p:sldId id="257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95208-937C-47AE-9C13-0DE9AAFBDC37}" type="datetimeFigureOut">
              <a:rPr lang="ru-RU" smtClean="0"/>
              <a:t>06.09.2018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B1941-8E98-43A1-A32F-7F9026F54A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78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>
            <a:lvl1pPr>
              <a:buClr>
                <a:schemeClr val="accent1">
                  <a:lumMod val="75000"/>
                </a:schemeClr>
              </a:buClr>
              <a:defRPr/>
            </a:lvl1pPr>
            <a:lvl2pPr>
              <a:buClr>
                <a:schemeClr val="accent1">
                  <a:lumMod val="75000"/>
                </a:schemeClr>
              </a:buClr>
              <a:defRPr/>
            </a:lvl2pPr>
            <a:lvl3pPr>
              <a:buClr>
                <a:schemeClr val="accent1">
                  <a:lumMod val="75000"/>
                </a:schemeClr>
              </a:buClr>
              <a:defRPr/>
            </a:lvl3pPr>
            <a:lvl4pPr>
              <a:buClr>
                <a:schemeClr val="accent1">
                  <a:lumMod val="75000"/>
                </a:schemeClr>
              </a:buClr>
              <a:defRPr/>
            </a:lvl4pPr>
            <a:lvl5pPr>
              <a:buClr>
                <a:schemeClr val="accent1">
                  <a:lumMod val="75000"/>
                </a:schemeClr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95208-937C-47AE-9C13-0DE9AAFBDC37}" type="datetimeFigureOut">
              <a:rPr lang="ru-RU" smtClean="0"/>
              <a:t>06.09.2018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E81B1941-8E98-43A1-A32F-7F9026F54A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049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95208-937C-47AE-9C13-0DE9AAFBDC37}" type="datetimeFigureOut">
              <a:rPr lang="ru-RU" smtClean="0"/>
              <a:t>06.09.2018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B1941-8E98-43A1-A32F-7F9026F54A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1670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95208-937C-47AE-9C13-0DE9AAFBDC37}" type="datetimeFigureOut">
              <a:rPr lang="ru-RU" smtClean="0"/>
              <a:t>06.09.2018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B1941-8E98-43A1-A32F-7F9026F54A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1182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95208-937C-47AE-9C13-0DE9AAFBDC37}" type="datetimeFigureOut">
              <a:rPr lang="ru-RU" smtClean="0"/>
              <a:t>06.09.2018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B1941-8E98-43A1-A32F-7F9026F54A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478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95208-937C-47AE-9C13-0DE9AAFBDC37}" type="datetimeFigureOut">
              <a:rPr lang="ru-RU" smtClean="0"/>
              <a:t>06.09.2018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B1941-8E98-43A1-A32F-7F9026F54A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6878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95208-937C-47AE-9C13-0DE9AAFBDC37}" type="datetimeFigureOut">
              <a:rPr lang="ru-RU" smtClean="0"/>
              <a:t>06.09.2018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B1941-8E98-43A1-A32F-7F9026F54A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129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95208-937C-47AE-9C13-0DE9AAFBDC37}" type="datetimeFigureOut">
              <a:rPr lang="ru-RU" smtClean="0"/>
              <a:t>06.09.2018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B1941-8E98-43A1-A32F-7F9026F54A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9826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95208-937C-47AE-9C13-0DE9AAFBDC37}" type="datetimeFigureOut">
              <a:rPr lang="ru-RU" smtClean="0"/>
              <a:t>06.09.2018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B1941-8E98-43A1-A32F-7F9026F54A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661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95208-937C-47AE-9C13-0DE9AAFBDC37}" type="datetimeFigureOut">
              <a:rPr lang="ru-RU" smtClean="0"/>
              <a:t>06.09.2018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B1941-8E98-43A1-A32F-7F9026F54A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1775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95208-937C-47AE-9C13-0DE9AAFBDC37}" type="datetimeFigureOut">
              <a:rPr lang="ru-RU" smtClean="0"/>
              <a:t>06.09.2018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B1941-8E98-43A1-A32F-7F9026F54A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8541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95208-937C-47AE-9C13-0DE9AAFBDC37}" type="datetimeFigureOut">
              <a:rPr lang="ru-RU" smtClean="0"/>
              <a:t>06.09.2018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B1941-8E98-43A1-A32F-7F9026F54A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14601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95208-937C-47AE-9C13-0DE9AAFBDC37}" type="datetimeFigureOut">
              <a:rPr lang="ru-RU" smtClean="0"/>
              <a:t>06.09.2018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B1941-8E98-43A1-A32F-7F9026F54A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73252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95208-937C-47AE-9C13-0DE9AAFBDC37}" type="datetimeFigureOut">
              <a:rPr lang="ru-RU" smtClean="0"/>
              <a:t>06.09.2018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B1941-8E98-43A1-A32F-7F9026F54A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88617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95208-937C-47AE-9C13-0DE9AAFBDC37}" type="datetimeFigureOut">
              <a:rPr lang="ru-RU" smtClean="0"/>
              <a:t>06.09.2018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B1941-8E98-43A1-A32F-7F9026F54A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49713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95208-937C-47AE-9C13-0DE9AAFBDC37}" type="datetimeFigureOut">
              <a:rPr lang="ru-RU" smtClean="0"/>
              <a:t>06.09.2018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B1941-8E98-43A1-A32F-7F9026F54A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80735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95208-937C-47AE-9C13-0DE9AAFBDC37}" type="datetimeFigureOut">
              <a:rPr lang="ru-RU" smtClean="0"/>
              <a:t>06.09.2018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B1941-8E98-43A1-A32F-7F9026F54A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133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6B95208-937C-47AE-9C13-0DE9AAFBDC37}" type="datetimeFigureOut">
              <a:rPr lang="ru-RU" smtClean="0"/>
              <a:t>06.09.2018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81B1941-8E98-43A1-A32F-7F9026F54A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615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188085"/>
            <a:ext cx="10515600" cy="1325563"/>
          </a:xfrm>
        </p:spPr>
        <p:txBody>
          <a:bodyPr/>
          <a:lstStyle/>
          <a:p>
            <a:pPr algn="ctr"/>
            <a:r>
              <a:rPr lang="ru-RU" dirty="0" smtClean="0"/>
              <a:t>Произведения, созданные на былинные сюжеты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284617"/>
            <a:ext cx="10515600" cy="1892346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Выполнил </a:t>
            </a:r>
            <a:r>
              <a:rPr lang="ru-RU" dirty="0" err="1" smtClean="0"/>
              <a:t>Волосников</a:t>
            </a:r>
            <a:r>
              <a:rPr lang="ru-RU" dirty="0" smtClean="0"/>
              <a:t> Дмитрий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6284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526" y="134932"/>
            <a:ext cx="3561076" cy="2701506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073" y="3066710"/>
            <a:ext cx="4989529" cy="2762385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37" y="3709852"/>
            <a:ext cx="4631043" cy="3067385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87797" y="339698"/>
            <a:ext cx="6071095" cy="5454024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/>
              <a:t>Есть серия картин известного и великого художника Виктора Васнецова. Он написал несколько картин на былинную тему, на которых изображены в основном богатыри.</a:t>
            </a:r>
            <a:br>
              <a:rPr lang="ru-RU" sz="2400" dirty="0" smtClean="0"/>
            </a:br>
            <a:r>
              <a:rPr lang="ru-RU" sz="2400" dirty="0" smtClean="0"/>
              <a:t>Это следующие картины Васнецова: </a:t>
            </a:r>
            <a:r>
              <a:rPr lang="ru-RU" sz="2400" b="1" dirty="0" smtClean="0"/>
              <a:t>"Богатырь", "Витязь на распутье " ,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самое известное его художественное произведение — "Три богатыря", которое он писал почти двадцать лет.</a:t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164894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03166" y="1096238"/>
            <a:ext cx="6021977" cy="4494665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/>
              <a:t> Также Михаил Врубель создал декоративное полотно под названием "</a:t>
            </a:r>
            <a:r>
              <a:rPr lang="ru-RU" sz="2400" b="1" dirty="0" smtClean="0"/>
              <a:t>Богатырь"</a:t>
            </a:r>
            <a:r>
              <a:rPr lang="ru-RU" sz="2400" dirty="0" smtClean="0"/>
              <a:t>.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432" y="1650957"/>
            <a:ext cx="2862595" cy="429819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66159" y="5153356"/>
            <a:ext cx="65426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От </a:t>
            </a:r>
            <a:r>
              <a:rPr lang="ru-RU" sz="3600" dirty="0" smtClean="0"/>
              <a:t>этих произведений </a:t>
            </a:r>
            <a:r>
              <a:rPr lang="ru-RU" sz="3600" dirty="0"/>
              <a:t>будто веет мужеством и </a:t>
            </a:r>
            <a:r>
              <a:rPr lang="ru-RU" sz="3600" dirty="0" smtClean="0"/>
              <a:t>храбростью!</a:t>
            </a:r>
            <a:endParaRPr lang="ru-RU" sz="4400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35486" y="366702"/>
            <a:ext cx="5290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+mj-lt"/>
              </a:rPr>
              <a:t>Всем известное произведение </a:t>
            </a:r>
            <a:r>
              <a:rPr lang="ru-RU" sz="2400" b="1" dirty="0">
                <a:latin typeface="+mj-lt"/>
              </a:rPr>
              <a:t>" </a:t>
            </a:r>
            <a:r>
              <a:rPr lang="ru-RU" sz="2400" b="1" dirty="0" smtClean="0">
                <a:latin typeface="+mj-lt"/>
              </a:rPr>
              <a:t>Слово о полку Игореве</a:t>
            </a:r>
            <a:r>
              <a:rPr lang="ru-RU" sz="2400" b="1" dirty="0">
                <a:latin typeface="+mj-lt"/>
              </a:rPr>
              <a:t> "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981" y="1443165"/>
            <a:ext cx="2577737" cy="3492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6795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EB8F22"/>
      </a:accent1>
      <a:accent2>
        <a:srgbClr val="CD4223"/>
      </a:accent2>
      <a:accent3>
        <a:srgbClr val="A89374"/>
      </a:accent3>
      <a:accent4>
        <a:srgbClr val="83AA67"/>
      </a:accent4>
      <a:accent5>
        <a:srgbClr val="4FA9C1"/>
      </a:accent5>
      <a:accent6>
        <a:srgbClr val="9390AF"/>
      </a:accent6>
      <a:hlink>
        <a:srgbClr val="EC7220"/>
      </a:hlink>
      <a:folHlink>
        <a:srgbClr val="F09355"/>
      </a:folHlink>
    </a:clrScheme>
    <a:fontScheme name="Параллакс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EBEC8F79-A447-43FC-8E81-85E8468AF3F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TM03457496[[fn=Параллакс]]</Template>
  <TotalTime>25</TotalTime>
  <Words>62</Words>
  <Application>Microsoft Office PowerPoint</Application>
  <PresentationFormat>Широкоэкранный</PresentationFormat>
  <Paragraphs>6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6" baseType="lpstr">
      <vt:lpstr>Arial</vt:lpstr>
      <vt:lpstr>Corbel</vt:lpstr>
      <vt:lpstr>Параллакс</vt:lpstr>
      <vt:lpstr>Произведения, созданные на былинные сюжеты</vt:lpstr>
      <vt:lpstr>Есть серия картин известного и великого художника Виктора Васнецова. Он написал несколько картин на былинную тему, на которых изображены в основном богатыри. Это следующие картины Васнецова: "Богатырь", "Витязь на распутье " , самое известное его художественное произведение — "Три богатыря", которое он писал почти двадцать лет.       </vt:lpstr>
      <vt:lpstr> Также Михаил Врубель создал декоративное полотно под названием "Богатырь".       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Есть серия картин известного и великого художника Виктора Васнецова. Он написал несколько картин на былинную тему, на которых изображены в основном богатыри. Это следующие картины Васнецова: "Богатырь", "Витязь на распутье", "Богатыри на конях", самое известное его художественное произведение — "Три богатыря", которое он писал почти двадцать лет.</dc:title>
  <dc:creator>KATERINA</dc:creator>
  <cp:lastModifiedBy>KATERINA</cp:lastModifiedBy>
  <cp:revision>6</cp:revision>
  <dcterms:created xsi:type="dcterms:W3CDTF">2018-09-06T14:04:55Z</dcterms:created>
  <dcterms:modified xsi:type="dcterms:W3CDTF">2018-09-06T14:30:53Z</dcterms:modified>
</cp:coreProperties>
</file>