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7" r:id="rId5"/>
    <p:sldId id="285" r:id="rId6"/>
    <p:sldId id="28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85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relativity_520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9021"/>
          <a:stretch>
            <a:fillRect/>
          </a:stretch>
        </p:blipFill>
        <p:spPr bwMode="auto">
          <a:xfrm>
            <a:off x="936104" y="1163653"/>
            <a:ext cx="7452320" cy="558924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31430">
            <a:off x="280962" y="4616884"/>
            <a:ext cx="5380427" cy="1056520"/>
          </a:xfrm>
          <a:noFill/>
          <a:scene3d>
            <a:camera prst="perspectiveContrasting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Гений всех времён. Интересные </a:t>
            </a:r>
            <a:r>
              <a:rPr lang="ru-RU" b="1" i="1" dirty="0" smtClean="0">
                <a:solidFill>
                  <a:schemeClr val="bg1"/>
                </a:solidFill>
              </a:rPr>
              <a:t>события из жизни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33265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Доклад по физике по теме «Альберт Эйнштейн»</a:t>
            </a:r>
          </a:p>
          <a:p>
            <a:r>
              <a:rPr lang="ru-RU" sz="2400" b="1" dirty="0" smtClean="0"/>
              <a:t>Составил </a:t>
            </a:r>
            <a:r>
              <a:rPr lang="ru-RU" sz="2400" b="1" dirty="0" err="1" smtClean="0"/>
              <a:t>Волосников</a:t>
            </a:r>
            <a:r>
              <a:rPr lang="ru-RU" sz="2400" b="1" dirty="0" smtClean="0"/>
              <a:t> Дмитрий 7 класс</a:t>
            </a:r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VTA2Vl8e7qu.jpg"/>
          <p:cNvPicPr>
            <a:picLocks noChangeAspect="1"/>
          </p:cNvPicPr>
          <p:nvPr/>
        </p:nvPicPr>
        <p:blipFill>
          <a:blip r:embed="rId2" cstate="print">
            <a:grayscl/>
          </a:blip>
          <a:srcRect t="250" r="-2101" b="6693"/>
          <a:stretch>
            <a:fillRect/>
          </a:stretch>
        </p:blipFill>
        <p:spPr>
          <a:xfrm>
            <a:off x="-23548" y="1340768"/>
            <a:ext cx="3424011" cy="446449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028" y="332656"/>
            <a:ext cx="82296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i="1" dirty="0" smtClean="0"/>
              <a:t>Что мы знаем о великом ученом?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59602" y="1628800"/>
            <a:ext cx="5941168" cy="46085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i="1" dirty="0" smtClean="0"/>
              <a:t>    Он не только внес огромный вклад в развитие физики… он умел с юмором и философски относится к своей жизни, с ним происходило много интересных событий, его фразы </a:t>
            </a:r>
            <a:r>
              <a:rPr lang="ru-RU" sz="2800" b="1" i="1" dirty="0" smtClean="0"/>
              <a:t>стали </a:t>
            </a:r>
            <a:r>
              <a:rPr lang="ru-RU" sz="2800" b="1" i="1" dirty="0" smtClean="0"/>
              <a:t>афоризмами</a:t>
            </a:r>
            <a:r>
              <a:rPr lang="ru-RU" sz="2800" b="1" i="1" dirty="0" smtClean="0"/>
              <a:t>…</a:t>
            </a:r>
          </a:p>
          <a:p>
            <a:pPr>
              <a:buNone/>
            </a:pPr>
            <a:endParaRPr lang="ru-RU" sz="28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2483768" y="5036983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Например, вот интересная цитата: </a:t>
            </a:r>
          </a:p>
          <a:p>
            <a:r>
              <a:rPr lang="ru-RU" sz="2400" dirty="0" smtClean="0"/>
              <a:t>Зачем </a:t>
            </a:r>
            <a:r>
              <a:rPr lang="ru-RU" sz="2400" dirty="0"/>
              <a:t>мне что-то запоминать, когда я могу легко посмотреть это в книге.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5077">
            <a:off x="4952559" y="4260298"/>
            <a:ext cx="4151784" cy="272460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Родился </a:t>
            </a:r>
            <a:r>
              <a:rPr lang="ru-RU" dirty="0"/>
              <a:t>14 марта 1879 года в городе Ульме на юге Германии, в небогатой еврейской семье. </a:t>
            </a:r>
          </a:p>
          <a:p>
            <a:r>
              <a:rPr lang="ru-RU" dirty="0" smtClean="0"/>
              <a:t>В </a:t>
            </a:r>
            <a:r>
              <a:rPr lang="ru-RU" dirty="0"/>
              <a:t>детстве Эйнштейну трудно давалось обучение и некоторое время он даже страдал от дефекта речи</a:t>
            </a:r>
            <a:r>
              <a:rPr lang="ru-RU" dirty="0" smtClean="0"/>
              <a:t>.</a:t>
            </a:r>
          </a:p>
          <a:p>
            <a:r>
              <a:rPr lang="ru-RU" dirty="0"/>
              <a:t>Эйнштейн обладал плохой памятью: запоминание  имен, дат или </a:t>
            </a:r>
            <a:r>
              <a:rPr lang="ru-RU" dirty="0" smtClean="0"/>
              <a:t>телефонных </a:t>
            </a:r>
            <a:r>
              <a:rPr lang="ru-RU" dirty="0"/>
              <a:t>номеров с первого раза для него </a:t>
            </a:r>
            <a:r>
              <a:rPr lang="ru-RU" dirty="0" smtClean="0"/>
              <a:t>была </a:t>
            </a:r>
            <a:r>
              <a:rPr lang="ru-RU" dirty="0"/>
              <a:t>трудной задачей</a:t>
            </a:r>
            <a:r>
              <a:rPr lang="ru-RU" dirty="0" smtClean="0"/>
              <a:t>.</a:t>
            </a:r>
          </a:p>
          <a:p>
            <a:r>
              <a:rPr lang="ru-RU" dirty="0"/>
              <a:t>Великие научные прорывы Эйнштейн совершил благодаря приему визуального </a:t>
            </a:r>
            <a:r>
              <a:rPr lang="ru-RU" dirty="0" smtClean="0"/>
              <a:t>мышления.</a:t>
            </a:r>
          </a:p>
          <a:p>
            <a:r>
              <a:rPr lang="ru-RU" dirty="0"/>
              <a:t>Эйнштейн неоднократно номинировался на Нобелевскую премию по физике.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579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33670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Его </a:t>
            </a:r>
            <a:r>
              <a:rPr lang="ru-RU" dirty="0"/>
              <a:t>открытия в науке дали огромный рост математике и физики в двадцатом столетии. Эйнштейн является автором около 300 работ по физике, а также автором более 150 книг в области других наук. </a:t>
            </a:r>
            <a:endParaRPr lang="ru-RU" dirty="0" smtClean="0"/>
          </a:p>
          <a:p>
            <a:r>
              <a:rPr lang="ru-RU" dirty="0" smtClean="0"/>
              <a:t>Подавляющее </a:t>
            </a:r>
            <a:r>
              <a:rPr lang="ru-RU" dirty="0"/>
              <a:t>большинство жителей планеты воспринимают Альберта Эйнштейна как «безумного ученого». Такой образ сложился в головах миллионов людей исключительно благодаря неординарной внешности великого ученого, а не его умственному состоянию</a:t>
            </a:r>
            <a:r>
              <a:rPr lang="ru-RU" dirty="0" smtClean="0"/>
              <a:t>.</a:t>
            </a:r>
          </a:p>
          <a:p>
            <a:r>
              <a:rPr lang="ru-RU" dirty="0"/>
              <a:t>Выдающийся физик, всего себя </a:t>
            </a:r>
            <a:r>
              <a:rPr lang="ru-RU" dirty="0" smtClean="0"/>
              <a:t>отдавал </a:t>
            </a:r>
            <a:r>
              <a:rPr lang="ru-RU" dirty="0"/>
              <a:t>науке, зачастую появлялся перед публикой в обыкновенном растянутом свитере, с растрепанными волосами, и взглядом, обращенным внутрь себя – ум ученого постоянно был занят решением сложных задач. 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0404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/>
              <a:t>В 1955 г. Эйнштейн часто и тяжко болел. Он ушел из жизни 18 апреля 1955 г</a:t>
            </a:r>
            <a:r>
              <a:rPr lang="ru-RU" dirty="0" smtClean="0"/>
              <a:t>., когда у него  </a:t>
            </a:r>
            <a:r>
              <a:rPr lang="ru-RU" dirty="0"/>
              <a:t>случился разрыв кровеносного сосуда. Врачи предлагали операцию, но Эйнштейн отказался, сказав: "Искусственное продление жизни это бесполезная вещь". </a:t>
            </a:r>
            <a:r>
              <a:rPr lang="ru-RU" dirty="0" smtClean="0"/>
              <a:t>В этот </a:t>
            </a:r>
            <a:r>
              <a:rPr lang="ru-RU" dirty="0"/>
              <a:t>же </a:t>
            </a:r>
            <a:r>
              <a:rPr lang="ru-RU" dirty="0" smtClean="0"/>
              <a:t>день </a:t>
            </a:r>
            <a:r>
              <a:rPr lang="ru-RU" dirty="0"/>
              <a:t>он </a:t>
            </a:r>
            <a:r>
              <a:rPr lang="ru-RU" dirty="0" smtClean="0"/>
              <a:t>умер.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33056"/>
            <a:ext cx="4283968" cy="267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54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Интересный факт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/>
          <a:lstStyle/>
          <a:p>
            <a:r>
              <a:rPr lang="ru-RU" dirty="0"/>
              <a:t>Стюарт </a:t>
            </a:r>
            <a:r>
              <a:rPr lang="ru-RU" dirty="0" err="1"/>
              <a:t>Фриборн</a:t>
            </a:r>
            <a:r>
              <a:rPr lang="ru-RU" dirty="0"/>
              <a:t>, художник по гриму "Звездных войн", использовал черты лица Эйнштейна при моделировании внешнего вида Йоды. #Глаза и морщины Эйнштейна помогли создать мудрый взгляд мастера-джедая.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819111"/>
            <a:ext cx="4630688" cy="30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15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344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Гений всех времён. Интересные события из жизни</vt:lpstr>
      <vt:lpstr>Что мы знаем о великом ученом?</vt:lpstr>
      <vt:lpstr>Презентация PowerPoint</vt:lpstr>
      <vt:lpstr>Презентация PowerPoint</vt:lpstr>
      <vt:lpstr>Презентация PowerPoint</vt:lpstr>
      <vt:lpstr>Интересный факт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Гений всех времён</dc:title>
  <dc:creator>KATERINA</dc:creator>
  <cp:lastModifiedBy>KATERINA</cp:lastModifiedBy>
  <cp:revision>37</cp:revision>
  <dcterms:modified xsi:type="dcterms:W3CDTF">2018-09-19T15:38:33Z</dcterms:modified>
</cp:coreProperties>
</file>