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0" r:id="rId4"/>
    <p:sldId id="271" r:id="rId5"/>
    <p:sldId id="258" r:id="rId6"/>
    <p:sldId id="259" r:id="rId7"/>
    <p:sldId id="265" r:id="rId8"/>
    <p:sldId id="260" r:id="rId9"/>
    <p:sldId id="266" r:id="rId10"/>
    <p:sldId id="275" r:id="rId11"/>
    <p:sldId id="27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79AC86-607B-40E6-B53B-511E8ACE6047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8AABC-0A83-4279-B78B-02FB66A0B1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858" y="307703"/>
            <a:ext cx="88204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smtClean="0"/>
              <a:t>Маленькая Люся </a:t>
            </a:r>
            <a:r>
              <a:rPr lang="ru-RU" sz="3200" b="1" dirty="0"/>
              <a:t>хочет </a:t>
            </a:r>
            <a:r>
              <a:rPr lang="ru-RU" sz="3200" b="1" dirty="0" smtClean="0"/>
              <a:t>написать письмо Деду Морозу. </a:t>
            </a:r>
            <a:r>
              <a:rPr lang="ru-RU" sz="3200" b="1" dirty="0"/>
              <a:t>У неё есть бумага в клеточку, в линеечку и в кружочек. В записке она может написать одну из трёх фраз: </a:t>
            </a:r>
            <a:r>
              <a:rPr lang="ru-RU" sz="3200" b="1" dirty="0" smtClean="0"/>
              <a:t>«Хочу куклу», «Подари, пожалуйста, куклу» </a:t>
            </a:r>
            <a:r>
              <a:rPr lang="ru-RU" sz="3200" b="1" dirty="0"/>
              <a:t>и </a:t>
            </a:r>
            <a:r>
              <a:rPr lang="ru-RU" sz="3200" b="1" dirty="0" smtClean="0"/>
              <a:t>«Принеси куклу, пожалуйста». </a:t>
            </a:r>
            <a:r>
              <a:rPr lang="ru-RU" sz="3200" b="1" dirty="0"/>
              <a:t>Сколько различных </a:t>
            </a:r>
            <a:r>
              <a:rPr lang="ru-RU" sz="3200" b="1" dirty="0" smtClean="0"/>
              <a:t>писем может </a:t>
            </a:r>
            <a:r>
              <a:rPr lang="ru-RU" sz="3200" b="1" dirty="0"/>
              <a:t>послать Люся?</a:t>
            </a:r>
            <a:endParaRPr lang="ru-RU" sz="3200" dirty="0"/>
          </a:p>
        </p:txBody>
      </p:sp>
      <p:pic>
        <p:nvPicPr>
          <p:cNvPr id="1026" name="Picture 2" descr="ÐÐ°ÑÑÐ¸Ð½ÐºÐ¸ Ð¿Ð¾ Ð·Ð°Ð¿ÑÐ¾ÑÑ Ð´ÐµÐ´ Ð¼Ð¾ÑÐ¾Ð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032"/>
            <a:ext cx="4400684" cy="2933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98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927504"/>
            <a:ext cx="3214678" cy="3930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Представьте себе ситуации (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события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):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прозвенел школьный звонок,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выпал снег,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тебя вызвали на уроке к доске,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черный кот перебежал дорогу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85852" y="4429132"/>
            <a:ext cx="3571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Случайные события</a:t>
            </a:r>
            <a:endParaRPr lang="ru-RU" sz="4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85728"/>
            <a:ext cx="8786874" cy="452596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	Вы участвуете в лотерее, в которой выпущено 1 000 000 билетов и разыгрывается только один автомобиль.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857364"/>
            <a:ext cx="6000792" cy="3449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5429264"/>
            <a:ext cx="8143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Выиграть можно, хотя это событие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маловероятно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0"/>
            <a:ext cx="885828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	А если разыгрывается 10 автомобилей? Вероятность выигрыша увеличивается.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 если представить, что разыгрывается     999 999 автомобилей?</a:t>
            </a:r>
          </a:p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Вероятность  выигрыша становиться очень большой.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28" y="2997429"/>
            <a:ext cx="6715172" cy="386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12858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rgbClr val="C00000"/>
                </a:solidFill>
              </a:rPr>
              <a:t>Вероятности случайных событий </a:t>
            </a:r>
            <a:r>
              <a:rPr lang="ru-RU" dirty="0" smtClean="0"/>
              <a:t>– это величины, которые можно сравнивать.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00108"/>
            <a:ext cx="3286148" cy="188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0694" y="1285860"/>
            <a:ext cx="1722450" cy="100013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000372"/>
            <a:ext cx="323078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3214686"/>
            <a:ext cx="3670308" cy="971552"/>
          </a:xfrm>
          <a:prstGeom prst="rect">
            <a:avLst/>
          </a:prstGeom>
          <a:noFill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5009855"/>
            <a:ext cx="3214710" cy="1848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2132" y="5357826"/>
            <a:ext cx="2071702" cy="12029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082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57166"/>
            <a:ext cx="9144000" cy="57864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 Наука, которая занимается оценками вероятностей случайных событий, называется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теорией вероятностей</a:t>
            </a:r>
            <a:r>
              <a:rPr lang="ru-RU" dirty="0" smtClean="0"/>
              <a:t>.</a:t>
            </a:r>
          </a:p>
          <a:p>
            <a:pPr algn="just"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Случайные события могут произойти в результате: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опыта,</a:t>
            </a:r>
          </a:p>
          <a:p>
            <a:pPr algn="just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C00000"/>
                </a:solidFill>
              </a:rPr>
              <a:t>Эксперимента</a:t>
            </a:r>
            <a:r>
              <a:rPr lang="ru-RU" b="1" dirty="0" smtClean="0"/>
              <a:t>,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Испытания,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Наблюдения,</a:t>
            </a:r>
          </a:p>
          <a:p>
            <a:pPr algn="just">
              <a:buNone/>
            </a:pPr>
            <a:r>
              <a:rPr lang="ru-RU" dirty="0" smtClean="0"/>
              <a:t>Результаты которых заранее</a:t>
            </a:r>
          </a:p>
          <a:p>
            <a:pPr algn="just">
              <a:buNone/>
            </a:pPr>
            <a:r>
              <a:rPr lang="ru-RU" dirty="0" smtClean="0"/>
              <a:t>предсказать нельзя. </a:t>
            </a:r>
            <a:endParaRPr lang="ru-RU" dirty="0"/>
          </a:p>
        </p:txBody>
      </p:sp>
      <p:pic>
        <p:nvPicPr>
          <p:cNvPr id="11266" name="Picture 2" descr="https://fs00.infourok.ru/images/doc/79/95022/hello_html_56ff366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969043"/>
            <a:ext cx="3214710" cy="38889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957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Формула нахождения вероятности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Р – вероятность события</a:t>
            </a:r>
          </a:p>
          <a:p>
            <a:pPr>
              <a:buNone/>
            </a:pPr>
            <a:r>
              <a:rPr lang="en-US" dirty="0" smtClean="0"/>
              <a:t>m -  </a:t>
            </a:r>
            <a:r>
              <a:rPr lang="ru-RU" dirty="0" smtClean="0"/>
              <a:t>количество благоприятных событий,</a:t>
            </a:r>
          </a:p>
          <a:p>
            <a:pPr>
              <a:buNone/>
            </a:pPr>
            <a:r>
              <a:rPr lang="en-US" dirty="0" smtClean="0"/>
              <a:t>n – </a:t>
            </a:r>
            <a:r>
              <a:rPr lang="ru-RU" dirty="0" smtClean="0"/>
              <a:t>количество возможных событий.</a:t>
            </a:r>
            <a:r>
              <a:rPr lang="en-US" dirty="0" smtClean="0"/>
              <a:t> </a:t>
            </a:r>
            <a:endParaRPr lang="ru-RU" dirty="0" smtClean="0"/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1428736"/>
            <a:ext cx="1928826" cy="1414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293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4525963"/>
          </a:xfrm>
        </p:spPr>
        <p:txBody>
          <a:bodyPr/>
          <a:lstStyle/>
          <a:p>
            <a:r>
              <a:rPr lang="ru-RU" dirty="0" smtClean="0"/>
              <a:t>Событие называется </a:t>
            </a:r>
            <a:r>
              <a:rPr lang="ru-RU" b="1" dirty="0" smtClean="0">
                <a:solidFill>
                  <a:srgbClr val="C00000"/>
                </a:solidFill>
              </a:rPr>
              <a:t>достоверным</a:t>
            </a:r>
            <a:r>
              <a:rPr lang="ru-RU" dirty="0" smtClean="0"/>
              <a:t>, если его вероятность равна 1.</a:t>
            </a:r>
          </a:p>
          <a:p>
            <a:r>
              <a:rPr lang="ru-RU" dirty="0" smtClean="0"/>
              <a:t>Событие называется </a:t>
            </a:r>
            <a:r>
              <a:rPr lang="ru-RU" b="1" dirty="0" smtClean="0">
                <a:solidFill>
                  <a:srgbClr val="C00000"/>
                </a:solidFill>
              </a:rPr>
              <a:t>невозможным</a:t>
            </a:r>
            <a:r>
              <a:rPr lang="ru-RU" dirty="0" smtClean="0"/>
              <a:t>, если вероятность равна 0.</a:t>
            </a:r>
          </a:p>
          <a:p>
            <a:endParaRPr lang="ru-RU" dirty="0" smtClean="0"/>
          </a:p>
          <a:p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Вероятность случайного события может быть любым числом от 0 до 1.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06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285728"/>
            <a:ext cx="8643998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	В коробке лежат два синих и пять жёлтых шаров. Наугад вынимают один шар. Какова вероятность того, что этот шар окажется:</a:t>
            </a:r>
          </a:p>
          <a:p>
            <a:pPr>
              <a:buNone/>
            </a:pPr>
            <a:r>
              <a:rPr lang="ru-RU" dirty="0" smtClean="0"/>
              <a:t>       1) синий, </a:t>
            </a:r>
          </a:p>
          <a:p>
            <a:pPr>
              <a:buNone/>
            </a:pPr>
            <a:r>
              <a:rPr lang="ru-RU" dirty="0" smtClean="0"/>
              <a:t>       2) красным? 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071810"/>
            <a:ext cx="3643338" cy="31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62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Вероятность того, что достали синий шар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 = 2  (</a:t>
            </a:r>
            <a:r>
              <a:rPr lang="ru-RU" dirty="0" smtClean="0"/>
              <a:t>благоприятные события)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 = 7</a:t>
            </a:r>
            <a:r>
              <a:rPr lang="ru-RU" dirty="0" smtClean="0"/>
              <a:t>    (общее количество событий)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4410075"/>
            <a:ext cx="347662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3071810"/>
            <a:ext cx="1643074" cy="14787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Вероятность того, что достали красный  шар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 = </a:t>
            </a:r>
            <a:r>
              <a:rPr lang="ru-RU" dirty="0" smtClean="0"/>
              <a:t>0</a:t>
            </a:r>
            <a:r>
              <a:rPr lang="en-US" dirty="0" smtClean="0"/>
              <a:t>  (</a:t>
            </a:r>
            <a:r>
              <a:rPr lang="ru-RU" dirty="0" smtClean="0"/>
              <a:t>благоприятные события)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n = 7</a:t>
            </a:r>
            <a:r>
              <a:rPr lang="ru-RU" dirty="0" smtClean="0"/>
              <a:t>    (общее количество событий)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3214686"/>
            <a:ext cx="2758301" cy="1428760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733137"/>
            <a:ext cx="3643338" cy="31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232</Words>
  <Application>Microsoft Office PowerPoint</Application>
  <PresentationFormat>Экран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Формула нахождения вероятности</vt:lpstr>
      <vt:lpstr>Презентация PowerPoint</vt:lpstr>
      <vt:lpstr>Презентация PowerPoint</vt:lpstr>
      <vt:lpstr>Вероятность того, что достали синий шар</vt:lpstr>
      <vt:lpstr>Вероятность того, что достали красный  шар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Случайные события. Вероятность случайного события.</dc:title>
  <dc:creator>Home</dc:creator>
  <cp:lastModifiedBy>Я</cp:lastModifiedBy>
  <cp:revision>25</cp:revision>
  <dcterms:created xsi:type="dcterms:W3CDTF">2016-01-15T19:23:48Z</dcterms:created>
  <dcterms:modified xsi:type="dcterms:W3CDTF">2019-01-08T06:50:40Z</dcterms:modified>
</cp:coreProperties>
</file>