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65E568D-4AD2-4023-AD90-6545EBD820B3}" type="datetimeFigureOut">
              <a:rPr lang="ru-RU" smtClean="0"/>
              <a:t>09.01.2019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B9F8E88-E20B-4731-885D-83CE9871F18F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620688"/>
            <a:ext cx="783579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/>
              <a:t>1) Посчитайте</a:t>
            </a:r>
            <a:r>
              <a:rPr lang="ru-RU" sz="4400" dirty="0"/>
              <a:t>: 2</a:t>
            </a:r>
            <a:r>
              <a:rPr lang="ru-RU" sz="4400" dirty="0" smtClean="0"/>
              <a:t>!;  </a:t>
            </a:r>
            <a:r>
              <a:rPr lang="ru-RU" sz="4400" dirty="0"/>
              <a:t>3!; </a:t>
            </a:r>
            <a:r>
              <a:rPr lang="ru-RU" sz="4400" dirty="0" smtClean="0"/>
              <a:t> 4</a:t>
            </a:r>
            <a:r>
              <a:rPr lang="ru-RU" sz="4400" dirty="0"/>
              <a:t>!; </a:t>
            </a:r>
            <a:r>
              <a:rPr lang="ru-RU" sz="4400" dirty="0" smtClean="0"/>
              <a:t> 5</a:t>
            </a:r>
            <a:r>
              <a:rPr lang="ru-RU" sz="4400" dirty="0"/>
              <a:t>! 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676788" y="3381380"/>
                <a:ext cx="63367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4000" b="0" i="1" smtClean="0">
                          <a:latin typeface="Cambria Math"/>
                        </a:rPr>
                        <m:t>2!=1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ru-RU" sz="4000" b="0" i="1" smtClean="0">
                          <a:latin typeface="Cambria Math"/>
                        </a:rPr>
                        <m:t>2=2</m:t>
                      </m:r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8" y="3381380"/>
                <a:ext cx="6336704" cy="70788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76788" y="4089266"/>
                <a:ext cx="63367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4000" b="0" i="1" smtClean="0">
                          <a:latin typeface="Cambria Math"/>
                        </a:rPr>
                        <m:t>3!=1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ru-RU" sz="4000" b="0" i="1" smtClean="0">
                          <a:latin typeface="Cambria Math"/>
                        </a:rPr>
                        <m:t>2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∙3</m:t>
                      </m:r>
                      <m:r>
                        <a:rPr lang="ru-RU" sz="4000" b="0" i="1" smtClean="0">
                          <a:latin typeface="Cambria Math"/>
                        </a:rPr>
                        <m:t>=6</m:t>
                      </m:r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8" y="4089266"/>
                <a:ext cx="6336704" cy="707886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676788" y="4797152"/>
                <a:ext cx="63367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4000" b="0" i="1" smtClean="0">
                          <a:latin typeface="Cambria Math"/>
                        </a:rPr>
                        <m:t>4!=1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ru-RU" sz="4000" b="0" i="1" smtClean="0">
                          <a:latin typeface="Cambria Math"/>
                        </a:rPr>
                        <m:t>2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∙3∙4</m:t>
                      </m:r>
                      <m:r>
                        <a:rPr lang="ru-RU" sz="4000" b="0" i="1" smtClean="0">
                          <a:latin typeface="Cambria Math"/>
                        </a:rPr>
                        <m:t>=24</m:t>
                      </m:r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788" y="4797152"/>
                <a:ext cx="6336704" cy="707886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83568" y="5589240"/>
                <a:ext cx="633670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4000" b="0" i="1" smtClean="0">
                          <a:latin typeface="Cambria Math"/>
                        </a:rPr>
                        <m:t>5!=1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</m:t>
                      </m:r>
                      <m:r>
                        <a:rPr lang="ru-RU" sz="4000" b="0" i="1" smtClean="0">
                          <a:latin typeface="Cambria Math"/>
                        </a:rPr>
                        <m:t>2</m:t>
                      </m:r>
                      <m:r>
                        <a:rPr lang="ru-RU" sz="4000" b="0" i="1" smtClean="0">
                          <a:latin typeface="Cambria Math"/>
                          <a:ea typeface="Cambria Math"/>
                        </a:rPr>
                        <m:t>∙3∙4∙5</m:t>
                      </m:r>
                      <m:r>
                        <a:rPr lang="ru-RU" sz="4000" b="0" i="1" smtClean="0">
                          <a:latin typeface="Cambria Math"/>
                        </a:rPr>
                        <m:t>=120</m:t>
                      </m:r>
                    </m:oMath>
                  </m:oMathPara>
                </a14:m>
                <a:endParaRPr lang="ru-RU" sz="40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589240"/>
                <a:ext cx="6336704" cy="707886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8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Басня Ивана Крылова «Квартет»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412776"/>
            <a:ext cx="8503920" cy="4572000"/>
          </a:xfrm>
        </p:spPr>
        <p:txBody>
          <a:bodyPr>
            <a:normAutofit/>
          </a:bodyPr>
          <a:lstStyle/>
          <a:p>
            <a:r>
              <a:rPr lang="ru-RU" sz="3200" i="1" dirty="0"/>
              <a:t>Проказница Мартышка,</a:t>
            </a:r>
            <a:br>
              <a:rPr lang="ru-RU" sz="3200" i="1" dirty="0"/>
            </a:br>
            <a:r>
              <a:rPr lang="ru-RU" sz="3200" i="1" dirty="0"/>
              <a:t>Осел, Козел</a:t>
            </a:r>
            <a:br>
              <a:rPr lang="ru-RU" sz="3200" i="1" dirty="0"/>
            </a:br>
            <a:r>
              <a:rPr lang="ru-RU" sz="3200" i="1" dirty="0"/>
              <a:t>Да косолапый Мишка</a:t>
            </a:r>
            <a:br>
              <a:rPr lang="ru-RU" sz="3200" i="1" dirty="0"/>
            </a:br>
            <a:r>
              <a:rPr lang="ru-RU" sz="3200" i="1" dirty="0"/>
              <a:t>Затеяли квартет…</a:t>
            </a:r>
            <a:endParaRPr lang="ru-RU" sz="3200" dirty="0"/>
          </a:p>
        </p:txBody>
      </p:sp>
      <p:pic>
        <p:nvPicPr>
          <p:cNvPr id="1026" name="Picture 2" descr="ÐÐ°ÑÑÐ¸Ð½ÐºÐ¸ Ð¿Ð¾ Ð·Ð°Ð¿ÑÐ¾ÑÑ ÐºÐ²Ð°ÑÑÐµÑ ÐºÑÑÐ»Ð¾Ð²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7" y="3573016"/>
            <a:ext cx="5376597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240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>
                <a:solidFill>
                  <a:srgbClr val="7030A0"/>
                </a:solidFill>
              </a:rPr>
              <a:t>“Бесплатный обед”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 нем описывается случай, происшедший с десятью выпускниками, которые не могут отпраздновать окончание школы, потому что никак не решат: в каком порядке им сесть.</a:t>
            </a:r>
          </a:p>
          <a:p>
            <a:r>
              <a:rPr lang="ru-RU" sz="2400" dirty="0"/>
              <a:t>На выручку им пришел официант, который предложил сегодня сесть, как придется, на другой день </a:t>
            </a:r>
            <a:r>
              <a:rPr lang="ru-RU" sz="2400" dirty="0" smtClean="0"/>
              <a:t>прийти </a:t>
            </a:r>
            <a:r>
              <a:rPr lang="ru-RU" sz="2400" dirty="0"/>
              <a:t>и сесть по-другому и так каждый день, пока не наступит такой день, когда они опять сядут так, как сидят сегодня. И тогда официант обещал угостить всех бесплатным обедом. Как вы думаете, долго ли друзьям придется дожидаться бесплатного обеда?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763788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Бросают два игральных кубика. Какова вероятность события:</a:t>
            </a:r>
          </a:p>
          <a:p>
            <a:r>
              <a:rPr lang="ru-RU" dirty="0"/>
              <a:t>А: “сумма очков равна 2”;</a:t>
            </a:r>
          </a:p>
          <a:p>
            <a:r>
              <a:rPr lang="ru-RU" dirty="0"/>
              <a:t>В: “сумма очков равна 10”;</a:t>
            </a:r>
          </a:p>
          <a:p>
            <a:r>
              <a:rPr lang="ru-RU" dirty="0"/>
              <a:t>С: “сумма очков равна 12”;</a:t>
            </a:r>
          </a:p>
          <a:p>
            <a:r>
              <a:rPr lang="ru-RU" dirty="0"/>
              <a:t>D: “сумма очков равна 13”?</a:t>
            </a:r>
          </a:p>
          <a:p>
            <a:endParaRPr lang="ru-RU" dirty="0"/>
          </a:p>
        </p:txBody>
      </p:sp>
      <p:pic>
        <p:nvPicPr>
          <p:cNvPr id="2050" name="Picture 2" descr="ÐÐ°ÑÑÐ¸Ð½ÐºÐ¸ Ð¿Ð¾ Ð·Ð°Ð¿ÑÐ¾ÑÑ Ð´Ð²Ð° Ð¸Ð³ÑÐ°Ð»ÑÐ½ÑÑ ÐºÑÐ±Ð¸ÐºÐ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924944"/>
            <a:ext cx="3740696" cy="374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916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</TotalTime>
  <Words>191</Words>
  <Application>Microsoft Office PowerPoint</Application>
  <PresentationFormat>Экран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Официальная</vt:lpstr>
      <vt:lpstr>Презентация PowerPoint</vt:lpstr>
      <vt:lpstr>Басня Ивана Крылова «Квартет»</vt:lpstr>
      <vt:lpstr>“Бесплатный обед”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Я</cp:lastModifiedBy>
  <cp:revision>3</cp:revision>
  <dcterms:created xsi:type="dcterms:W3CDTF">2019-01-09T13:58:05Z</dcterms:created>
  <dcterms:modified xsi:type="dcterms:W3CDTF">2019-01-09T14:25:28Z</dcterms:modified>
</cp:coreProperties>
</file>