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62" r:id="rId3"/>
    <p:sldId id="257" r:id="rId4"/>
    <p:sldId id="260" r:id="rId5"/>
    <p:sldId id="264" r:id="rId6"/>
    <p:sldId id="259" r:id="rId7"/>
    <p:sldId id="263" r:id="rId8"/>
    <p:sldId id="265" r:id="rId9"/>
    <p:sldId id="268" r:id="rId10"/>
    <p:sldId id="267" r:id="rId11"/>
    <p:sldId id="269" r:id="rId12"/>
    <p:sldId id="271" r:id="rId13"/>
    <p:sldId id="270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8C455-BF36-48BC-A34B-0A8A20C316EF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6568A-5664-46AC-9158-587B691C0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110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6568A-5664-46AC-9158-587B691C0B6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26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50406D6-5B9E-4CE9-AFFF-9CCE886CF88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07E79C6-129C-4761-91BF-DE59A98A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khalin.info/news/114013" TargetMode="External"/><Relationship Id="rId13" Type="http://schemas.openxmlformats.org/officeDocument/2006/relationships/hyperlink" Target="http://www.tia-ostrova.ru/?div=news&amp;id=285154" TargetMode="External"/><Relationship Id="rId18" Type="http://schemas.openxmlformats.org/officeDocument/2006/relationships/hyperlink" Target="http://www.tia-ostrova.ru/?div=news&amp;id=309164" TargetMode="External"/><Relationship Id="rId3" Type="http://schemas.openxmlformats.org/officeDocument/2006/relationships/hyperlink" Target="http://sakh-school1.ru/index.php/projects/2012-02-25-08-02-47/163-2013-10-15-07-12-14" TargetMode="External"/><Relationship Id="rId7" Type="http://schemas.openxmlformats.org/officeDocument/2006/relationships/hyperlink" Target="http://www.fondenergy.ru/news_126.htm" TargetMode="External"/><Relationship Id="rId12" Type="http://schemas.openxmlformats.org/officeDocument/2006/relationships/hyperlink" Target="http://www.sakhalin.info/news/90655" TargetMode="External"/><Relationship Id="rId17" Type="http://schemas.openxmlformats.org/officeDocument/2006/relationships/hyperlink" Target="http://www.sakhalin.info/search/93863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www.tia-ostrova.ru/?div=news&amp;id=28494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khrodnik.ru/news/a-133.html" TargetMode="External"/><Relationship Id="rId11" Type="http://schemas.openxmlformats.org/officeDocument/2006/relationships/hyperlink" Target="http://www.sakhalin.info/society/93863/" TargetMode="External"/><Relationship Id="rId5" Type="http://schemas.openxmlformats.org/officeDocument/2006/relationships/hyperlink" Target="http://citysakh.ru/news/50031" TargetMode="External"/><Relationship Id="rId15" Type="http://schemas.openxmlformats.org/officeDocument/2006/relationships/hyperlink" Target="http://sakhgu.ru/news/1102.htm" TargetMode="External"/><Relationship Id="rId10" Type="http://schemas.openxmlformats.org/officeDocument/2006/relationships/hyperlink" Target="http://ujnosahalinsk.monavista.ru/news/234277/" TargetMode="External"/><Relationship Id="rId4" Type="http://schemas.openxmlformats.org/officeDocument/2006/relationships/hyperlink" Target="http://www.fondenergy.ru/?id=88" TargetMode="External"/><Relationship Id="rId9" Type="http://schemas.openxmlformats.org/officeDocument/2006/relationships/hyperlink" Target="http://sakhalinmedia.ru/news/society/11.02.2015/420415/luchshie-proekti-fonda-sotsialnih-initsiativ-energiya-ob-yavila-kompani.html" TargetMode="External"/><Relationship Id="rId14" Type="http://schemas.openxmlformats.org/officeDocument/2006/relationships/hyperlink" Target="http://ujnosahalinsk.bezformata.ru/listnews/yuzhno-sahalinske-sostoyalos-torzhestvennoe/1787786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&#1101;&#1082;&#1086;&#1083;&#1080;&#1076;&#1077;&#1088;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&#1101;&#1082;&#1086;&#1083;&#1086;&#1075;&#1080;&#1095;&#1077;&#1089;&#1082;&#1080;&#1081;%20&#1092;&#1083;&#1077;&#1096;&#1084;&#1086;&#1073;.mp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764704"/>
            <a:ext cx="7200800" cy="25313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Э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кологические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мероприятия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МБОУ СОШ №1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за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2017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год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797152"/>
            <a:ext cx="7056784" cy="882119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Подготовили и провели члены ученического самоуправления,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Школьный парламент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МБОУ СОШ №1 города Южно – Сахалинска,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коллектив учащихся, родителей обучающихся  и педагогов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4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352928" cy="626469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sz="3800" b="1" dirty="0" smtClean="0"/>
          </a:p>
          <a:p>
            <a:pPr marL="0" indent="0" algn="ctr">
              <a:buNone/>
            </a:pPr>
            <a:r>
              <a:rPr lang="ru-RU" sz="3800" b="1" dirty="0" smtClean="0"/>
              <a:t>Члены ученического самоуправления школы ежегодно принимают участие в экологических проектах и мероприятиях </a:t>
            </a:r>
          </a:p>
          <a:p>
            <a:pPr marL="0" indent="0" algn="ctr">
              <a:buNone/>
            </a:pPr>
            <a:endParaRPr lang="ru-RU" sz="3800" b="1" dirty="0" smtClean="0"/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3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3"/>
              </a:rPr>
              <a:t>sakh-school1.ru/index.php/projects/2012-02-25-08-02-47/163-2013-10-15-07-12-14</a:t>
            </a:r>
            <a:endParaRPr lang="ru-RU" u="sng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 smtClean="0">
                <a:solidFill>
                  <a:srgbClr val="00B050"/>
                </a:solidFill>
                <a:hlinkClick r:id="rId4"/>
              </a:rPr>
              <a:t>http</a:t>
            </a:r>
            <a:r>
              <a:rPr lang="en-US" u="sng" dirty="0">
                <a:solidFill>
                  <a:srgbClr val="00B050"/>
                </a:solidFill>
                <a:hlinkClick r:id="rId4"/>
              </a:rPr>
              <a:t>://www.fondenergy.ru/?</a:t>
            </a:r>
            <a:r>
              <a:rPr lang="en-US" u="sng" dirty="0" smtClean="0">
                <a:solidFill>
                  <a:srgbClr val="00B050"/>
                </a:solidFill>
                <a:hlinkClick r:id="rId4"/>
              </a:rPr>
              <a:t>id=88</a:t>
            </a:r>
            <a:endParaRPr lang="ru-RU" u="sng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5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5"/>
              </a:rPr>
              <a:t>citysakh.ru/news/50031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6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6"/>
              </a:rPr>
              <a:t>sakhrodnik.ru/news/a-133.html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7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7"/>
              </a:rPr>
              <a:t>www.fondenergy.ru/news_126.htm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8"/>
              </a:rPr>
              <a:t>https://</a:t>
            </a:r>
            <a:r>
              <a:rPr lang="en-US" u="sng" dirty="0" smtClean="0">
                <a:solidFill>
                  <a:srgbClr val="00B050"/>
                </a:solidFill>
                <a:hlinkClick r:id="rId8"/>
              </a:rPr>
              <a:t>www.sakhalin.info/news/114013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9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9"/>
              </a:rPr>
              <a:t>sakhalinmedia.ru/news/society/11.02.2015/420415/luchshie-proekti-fonda-sotsialnih-initsiativ-energiya-ob-yavila-kompani.html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0"/>
              </a:rPr>
              <a:t>http://ujnosahalinsk.monavista.ru/news/234277</a:t>
            </a:r>
            <a:r>
              <a:rPr lang="en-US" u="sng" dirty="0" smtClean="0">
                <a:solidFill>
                  <a:srgbClr val="00B050"/>
                </a:solidFill>
                <a:hlinkClick r:id="rId10"/>
              </a:rPr>
              <a:t>/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1"/>
              </a:rPr>
              <a:t>http://www.sakhalin.info/society/93863</a:t>
            </a:r>
            <a:r>
              <a:rPr lang="en-US" u="sng" dirty="0" smtClean="0">
                <a:solidFill>
                  <a:srgbClr val="00B050"/>
                </a:solidFill>
                <a:hlinkClick r:id="rId11"/>
              </a:rPr>
              <a:t>/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2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12"/>
              </a:rPr>
              <a:t>www.sakhalin.info/news/90655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3"/>
              </a:rPr>
              <a:t>http://www.tia-ostrova.ru/?</a:t>
            </a:r>
            <a:r>
              <a:rPr lang="en-US" u="sng" dirty="0" smtClean="0">
                <a:solidFill>
                  <a:srgbClr val="00B050"/>
                </a:solidFill>
                <a:hlinkClick r:id="rId13"/>
              </a:rPr>
              <a:t>div=news&amp;id=285154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4"/>
              </a:rPr>
              <a:t>http://ujnosahalinsk.bezformata.ru/listnews/yuzhno-sahalinske-sostoyalos-torzhestvennoe/17877862</a:t>
            </a:r>
            <a:r>
              <a:rPr lang="en-US" u="sng" dirty="0" smtClean="0">
                <a:solidFill>
                  <a:srgbClr val="00B050"/>
                </a:solidFill>
                <a:hlinkClick r:id="rId14"/>
              </a:rPr>
              <a:t>/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5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15"/>
              </a:rPr>
              <a:t>sakhgu.ru/news/1102.htm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6"/>
              </a:rPr>
              <a:t>http://www.tia-ostrova.ru/?</a:t>
            </a:r>
            <a:r>
              <a:rPr lang="en-US" u="sng" dirty="0" smtClean="0">
                <a:solidFill>
                  <a:srgbClr val="00B050"/>
                </a:solidFill>
                <a:hlinkClick r:id="rId16"/>
              </a:rPr>
              <a:t>div=news&amp;id=284946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7"/>
              </a:rPr>
              <a:t>http://</a:t>
            </a:r>
            <a:r>
              <a:rPr lang="en-US" u="sng" dirty="0" smtClean="0">
                <a:solidFill>
                  <a:srgbClr val="00B050"/>
                </a:solidFill>
                <a:hlinkClick r:id="rId17"/>
              </a:rPr>
              <a:t>www.sakhalin.info/search/93863</a:t>
            </a: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  <a:hlinkClick r:id="rId18"/>
              </a:rPr>
              <a:t>http://www.tia-ostrova.ru/?</a:t>
            </a:r>
            <a:r>
              <a:rPr lang="en-US" u="sng" dirty="0" smtClean="0">
                <a:solidFill>
                  <a:srgbClr val="00B050"/>
                </a:solidFill>
                <a:hlinkClick r:id="rId18"/>
              </a:rPr>
              <a:t>div=news&amp;id=309164</a:t>
            </a:r>
            <a:endParaRPr lang="ru-RU" u="sng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US" u="sng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00B050"/>
                </a:solidFill>
              </a:rPr>
              <a:t> </a:t>
            </a:r>
            <a:endParaRPr lang="ru-RU" u="sng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111513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завуч\Desktop\фото школы 2016-2017\костюмы из бросового материала\IMG_89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97491"/>
            <a:ext cx="2880320" cy="286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5"/>
            <a:ext cx="4320480" cy="2881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715541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Конкурс костюмов из бросового </a:t>
            </a:r>
            <a:r>
              <a:rPr lang="ru-RU" sz="2800" b="1" dirty="0" smtClean="0"/>
              <a:t>материала среди </a:t>
            </a:r>
            <a:r>
              <a:rPr lang="ru-RU" sz="2800" b="1" dirty="0"/>
              <a:t>учащихся 5-6 классов</a:t>
            </a:r>
          </a:p>
        </p:txBody>
      </p:sp>
      <p:pic>
        <p:nvPicPr>
          <p:cNvPr id="2" name="Picture 2" descr="C:\Users\Сергей\Desktop\Снежная королев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605" y="3573016"/>
            <a:ext cx="1689548" cy="30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5301208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Участник городского </a:t>
            </a:r>
            <a:r>
              <a:rPr lang="ru-RU" dirty="0" err="1" smtClean="0"/>
              <a:t>экокарнавала</a:t>
            </a:r>
            <a:r>
              <a:rPr lang="ru-RU" dirty="0" smtClean="0"/>
              <a:t>, декабрь 2017г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86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завуч\Desktop\с телефлна\20170411_09512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7"/>
            <a:ext cx="3672408" cy="2277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завуч\Desktop\с телефлна\20170411_1328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2817"/>
            <a:ext cx="3744416" cy="2457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завуч\Desktop\фото школы 2016-2017\экологический урок\DSC001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94257"/>
            <a:ext cx="2880320" cy="21351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764704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+mj-lt"/>
                <a:ea typeface="+mj-ea"/>
                <a:cs typeface="+mj-cs"/>
              </a:rPr>
              <a:t>Экологические уроки</a:t>
            </a:r>
          </a:p>
        </p:txBody>
      </p:sp>
    </p:spTree>
    <p:extLst>
      <p:ext uri="{BB962C8B-B14F-4D97-AF65-F5344CB8AC3E}">
        <p14:creationId xmlns:p14="http://schemas.microsoft.com/office/powerpoint/2010/main" val="295797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</a:t>
            </a:r>
            <a:r>
              <a:rPr lang="ru-RU" b="1" dirty="0" smtClean="0"/>
              <a:t>онкурс экологических плакатов</a:t>
            </a:r>
            <a:endParaRPr lang="ru-RU" b="1" dirty="0"/>
          </a:p>
        </p:txBody>
      </p:sp>
      <p:pic>
        <p:nvPicPr>
          <p:cNvPr id="4" name="Объект 3" descr="C:\Users\завуч\Desktop\экологические плакаты лидеры\Барамия В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3268464" cy="178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завуч\Desktop\экологические плакаты лидеры\Наседкина Т 2б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2722" r="347" b="17065"/>
          <a:stretch/>
        </p:blipFill>
        <p:spPr bwMode="auto">
          <a:xfrm>
            <a:off x="5940152" y="1700808"/>
            <a:ext cx="2536189" cy="25469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89253"/>
            <a:ext cx="3528392" cy="244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25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086275" y="1641867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/>
              <a:t>Сбор макулатуры</a:t>
            </a:r>
          </a:p>
        </p:txBody>
      </p:sp>
      <p:pic>
        <p:nvPicPr>
          <p:cNvPr id="4" name="Объект 3" descr="C:\Users\завуч\Desktop\экологические плакаты\20170417_09242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24331"/>
            <a:ext cx="3456384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34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Сбор и утилизация</a:t>
            </a:r>
            <a:br>
              <a:rPr lang="ru-RU" b="1" dirty="0" smtClean="0"/>
            </a:br>
            <a:r>
              <a:rPr lang="ru-RU" b="1" dirty="0" smtClean="0"/>
              <a:t>батареек</a:t>
            </a:r>
            <a:endParaRPr lang="ru-RU" b="1" dirty="0"/>
          </a:p>
        </p:txBody>
      </p:sp>
      <p:pic>
        <p:nvPicPr>
          <p:cNvPr id="1026" name="Picture 2" descr="C:\Users\завуч\Desktop\Новая папка\20170417_1400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2027039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завуч\Desktop\Новая папка\IMG-20170419-WA0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17005" y="2159859"/>
            <a:ext cx="2862318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2" action="ppaction://hlinkfile"/>
          </p:cNvPr>
          <p:cNvPicPr/>
          <p:nvPr/>
        </p:nvPicPr>
        <p:blipFill rotWithShape="1">
          <a:blip r:embed="rId3" cstate="print"/>
          <a:srcRect b="42616"/>
          <a:stretch/>
        </p:blipFill>
        <p:spPr>
          <a:xfrm>
            <a:off x="755576" y="2780928"/>
            <a:ext cx="7632848" cy="288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07936" y="836712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Победители федерального этапа Всероссийского конкурса «</a:t>
            </a:r>
            <a:r>
              <a:rPr lang="ru-RU" sz="2000" b="1" dirty="0" err="1"/>
              <a:t>Эколидер</a:t>
            </a:r>
            <a:r>
              <a:rPr lang="ru-RU" sz="2000" b="1" dirty="0"/>
              <a:t>» в рамках акции «Всероссийский экологический урок «Сделаем вместе» </a:t>
            </a:r>
            <a:r>
              <a:rPr lang="ru-RU" dirty="0" err="1" smtClean="0">
                <a:hlinkClick r:id="rId2" action="ppaction://hlinkfile"/>
              </a:rPr>
              <a:t>эколидер</a:t>
            </a:r>
            <a:r>
              <a:rPr lang="ru-RU" dirty="0" smtClean="0">
                <a:hlinkClick r:id="rId2" action="ppaction://hlinkfile"/>
              </a:rPr>
              <a:t>.</a:t>
            </a:r>
            <a:r>
              <a:rPr lang="en-US" dirty="0" smtClean="0">
                <a:hlinkClick r:id="rId2" action="ppaction://hlinkfile"/>
              </a:rPr>
              <a:t>mp4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250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22480"/>
            <a:ext cx="377356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56992"/>
            <a:ext cx="4224283" cy="23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завуч\Desktop\Для отчёта по экологии за 2017\экологический лагерь июнь 2017\IMG-20170626-WA001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/>
          <a:stretch/>
        </p:blipFill>
        <p:spPr bwMode="auto">
          <a:xfrm>
            <a:off x="1043608" y="3789027"/>
            <a:ext cx="2796540" cy="18002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88024" y="1364281"/>
            <a:ext cx="36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Детски сад </a:t>
            </a:r>
          </a:p>
          <a:p>
            <a:pPr algn="ctr"/>
            <a:r>
              <a:rPr lang="ru-RU" sz="4000" b="1" dirty="0" smtClean="0"/>
              <a:t>Черёмушки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7016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Users\завуч\Documents\фото школы 2015 2016\профиль лагерь июнь 2016\день эколога\Всемир день эколога.JPG"/>
          <p:cNvPicPr>
            <a:picLocks noGrp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788293"/>
            <a:ext cx="3985310" cy="2682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2730128" cy="273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2991590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Л</a:t>
            </a:r>
            <a:r>
              <a:rPr lang="ru-RU" sz="3200" b="1" dirty="0" smtClean="0"/>
              <a:t>етний экологический лагерь при школе</a:t>
            </a:r>
            <a:endParaRPr lang="ru-RU" sz="3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76420"/>
            <a:ext cx="2943365" cy="220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завуч\Desktop\Для отчёта по экологии за 2017\экологический лагерь июнь 2017\уборка мусора за пл.Победы\IMG-20170623-WA002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021580"/>
            <a:ext cx="2448560" cy="1836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3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632848" cy="20162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Всероссийский интернет-конкурс «Экологические места России»,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Всероссийский конкурс детского рисунка «Природа родного края»</a:t>
            </a:r>
            <a:endParaRPr lang="ru-RU" sz="2000" dirty="0"/>
          </a:p>
        </p:txBody>
      </p:sp>
      <p:pic>
        <p:nvPicPr>
          <p:cNvPr id="4" name="Рисунок 3" descr="C:\Users\завуч\Desktop\Для отчёта по экологии за 2017\работы по экологии октябрь 2017\Сентюрева Лилия 0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7365"/>
            <a:ext cx="2906796" cy="1761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завуч\Desktop\Для отчёта по экологии за 2017\работы по экологии октябрь 2017\море фото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78229"/>
            <a:ext cx="2520280" cy="190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завуч\Desktop\Для отчёта по экологии за 2017\работы по экологии октябрь 2017\И Алина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316" y="2564904"/>
            <a:ext cx="2811780" cy="199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завуч\Desktop\Для отчёта по экологии за 2017\работы по экологии октябрь 2017\IMG_150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84199"/>
            <a:ext cx="1831523" cy="227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завуч\Desktop\Для отчёта по экологии за 2017\работы по экологии октябрь 2017\Наседкина Таисия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656" y="4906955"/>
            <a:ext cx="2915969" cy="1928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завуч\Desktop\Для отчёта по экологии за 2017\работы по экологии октябрь 2017\Солуянова Елизавета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92" y="4797152"/>
            <a:ext cx="2671946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51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завуч\Desktop\Для отчёта по экологии за 2017\20171204_17383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6" r="30" b="13425"/>
          <a:stretch/>
        </p:blipFill>
        <p:spPr bwMode="auto">
          <a:xfrm>
            <a:off x="251520" y="2996952"/>
            <a:ext cx="6260984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 rotWithShape="1">
          <a:blip r:embed="rId3"/>
          <a:srcRect l="18269" t="10119" r="27625" b="6396"/>
          <a:stretch/>
        </p:blipFill>
        <p:spPr bwMode="auto">
          <a:xfrm>
            <a:off x="4513120" y="0"/>
            <a:ext cx="4601252" cy="37745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68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Экологическая кругосветка «Вода-это жизнь!»</a:t>
            </a:r>
            <a:endParaRPr lang="ru-RU" sz="3600" b="1" dirty="0"/>
          </a:p>
        </p:txBody>
      </p:sp>
      <p:pic>
        <p:nvPicPr>
          <p:cNvPr id="1026" name="Picture 2" descr="C:\Users\завуч\Desktop\Для отчёта по экологии за 2017\кругосветка Вода-это жизнь!\сентябрь экология вод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3628504" cy="241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завуч\Desktop\Для отчёта по экологии за 2017\кругосветка Вода-это жизнь!\IMG_35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861048"/>
            <a:ext cx="3611880" cy="240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завуч\Desktop\Для отчёта по экологии за 2017\кругосветка Вода-это жизнь!\18 сентября кругосветка Вода-это жизнь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2918460" cy="1945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789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17582"/>
            <a:ext cx="7920879" cy="1202485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Участники и дипломанты областного фестиваля «Экология. Творчество. Дети»</a:t>
            </a:r>
            <a:endParaRPr lang="ru-RU" sz="3200" b="1" dirty="0"/>
          </a:p>
        </p:txBody>
      </p:sp>
      <p:pic>
        <p:nvPicPr>
          <p:cNvPr id="4" name="Объект 3" descr="C:\Users\завуч\Desktop\Для отчёта по экологии за 2017\2 обл фестиваль Экология Творчество Дети\1 00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3571" b="-632"/>
          <a:stretch/>
        </p:blipFill>
        <p:spPr bwMode="auto">
          <a:xfrm>
            <a:off x="3563888" y="3856171"/>
            <a:ext cx="1728192" cy="27363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завуч\Desktop\Для отчёта по экологии за 2017\2 обл фестиваль Экология Творчество Дети\1e751a8f721c57b0ca4ed734ab2d1db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58" b="4239"/>
          <a:stretch/>
        </p:blipFill>
        <p:spPr bwMode="auto">
          <a:xfrm>
            <a:off x="6084168" y="1772816"/>
            <a:ext cx="2764532" cy="2088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завуч\Desktop\Для отчёта по экологии за 2017\2 обл фестиваль Экология Творчество Дети\8961d6346f18fff7fb6cf283b58b5d5d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5274" b="-1156"/>
          <a:stretch/>
        </p:blipFill>
        <p:spPr bwMode="auto">
          <a:xfrm>
            <a:off x="611560" y="1700808"/>
            <a:ext cx="2664296" cy="2232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завуч\Desktop\Для отчёта по экологии за 2017\2 обл фестиваль Экология Творчество Дети\Солодухина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062" y="2132856"/>
            <a:ext cx="866716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завуч\Desktop\Для отчёта по экологии за 2017\2 обл фестиваль Экология Творчество Дети\Зайцев Илья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81128"/>
            <a:ext cx="1656184" cy="1386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завуч\Desktop\Для отчёта по экологии за 2017\2 обл фестиваль Экология Творчество Дети\Луконский Кирилл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16" y="4221088"/>
            <a:ext cx="1001529" cy="1587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20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8322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Городская </a:t>
            </a:r>
            <a:r>
              <a:rPr lang="ru-RU" sz="3600" b="1" dirty="0"/>
              <a:t>школа </a:t>
            </a:r>
            <a:r>
              <a:rPr lang="ru-RU" sz="3600" b="1" dirty="0" smtClean="0"/>
              <a:t>лидер </a:t>
            </a:r>
            <a:r>
              <a:rPr lang="ru-RU" sz="3600" b="1" dirty="0" smtClean="0">
                <a:hlinkClick r:id="rId2" action="ppaction://hlinkfile"/>
              </a:rPr>
              <a:t>экологический </a:t>
            </a:r>
            <a:r>
              <a:rPr lang="ru-RU" sz="3600" b="1" dirty="0" err="1" smtClean="0">
                <a:hlinkClick r:id="rId2" action="ppaction://hlinkfile"/>
              </a:rPr>
              <a:t>флешмоб</a:t>
            </a:r>
            <a:r>
              <a:rPr lang="ru-RU" sz="3600" b="1" dirty="0" smtClean="0">
                <a:hlinkClick r:id="rId2" action="ppaction://hlinkfile"/>
              </a:rPr>
              <a:t>.</a:t>
            </a:r>
            <a:r>
              <a:rPr lang="en-US" sz="3600" b="1" dirty="0" smtClean="0">
                <a:hlinkClick r:id="rId2" action="ppaction://hlinkfile"/>
              </a:rPr>
              <a:t>mp4</a:t>
            </a:r>
            <a:endParaRPr lang="ru-RU" sz="36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8" t="20099" r="50564" b="42755"/>
          <a:stretch/>
        </p:blipFill>
        <p:spPr bwMode="auto">
          <a:xfrm>
            <a:off x="0" y="1947814"/>
            <a:ext cx="3076705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3" t="25082" r="26163" b="35049"/>
          <a:stretch/>
        </p:blipFill>
        <p:spPr bwMode="auto">
          <a:xfrm>
            <a:off x="1763688" y="4005064"/>
            <a:ext cx="5256584" cy="26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0" t="24026" r="25198" b="31617"/>
          <a:stretch/>
        </p:blipFill>
        <p:spPr bwMode="auto">
          <a:xfrm>
            <a:off x="3530523" y="1916832"/>
            <a:ext cx="4830953" cy="2548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61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320813" cy="549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40089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418</TotalTime>
  <Words>192</Words>
  <Application>Microsoft Office PowerPoint</Application>
  <PresentationFormat>Экран (4:3)</PresentationFormat>
  <Paragraphs>41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Экологические мероприятия МБОУ СОШ №1 за 2017год</vt:lpstr>
      <vt:lpstr>Презентация PowerPoint</vt:lpstr>
      <vt:lpstr>Презентация PowerPoint</vt:lpstr>
      <vt:lpstr>Презентация PowerPoint</vt:lpstr>
      <vt:lpstr>Конкурс экологических плакатов</vt:lpstr>
      <vt:lpstr>Презентация PowerPoint</vt:lpstr>
      <vt:lpstr>Сбор и утилизация батареек</vt:lpstr>
      <vt:lpstr>Презентация PowerPoint</vt:lpstr>
      <vt:lpstr>Презентация PowerPoint</vt:lpstr>
      <vt:lpstr>Презентация PowerPoint</vt:lpstr>
      <vt:lpstr>Всероссийский интернет-конкурс «Экологические места России», Всероссийский конкурс детского рисунка «Природа родного края»</vt:lpstr>
      <vt:lpstr>Презентация PowerPoint</vt:lpstr>
      <vt:lpstr>Экологическая кругосветка «Вода-это жизнь!»</vt:lpstr>
      <vt:lpstr>Участники и дипломанты областного фестиваля «Экология. Творчество. Дети»</vt:lpstr>
      <vt:lpstr>Городская школа лидер экологический флешмоб.mp4</vt:lpstr>
      <vt:lpstr>Презентация PowerPoint</vt:lpstr>
    </vt:vector>
  </TitlesOfParts>
  <Company>МБОУ СОШ №1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завуч</dc:creator>
  <cp:lastModifiedBy>Сергей</cp:lastModifiedBy>
  <cp:revision>39</cp:revision>
  <dcterms:created xsi:type="dcterms:W3CDTF">2017-04-16T22:55:47Z</dcterms:created>
  <dcterms:modified xsi:type="dcterms:W3CDTF">2017-12-15T13:30:24Z</dcterms:modified>
</cp:coreProperties>
</file>