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nde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476672"/>
            <a:ext cx="6378221" cy="6153107"/>
          </a:xfrm>
        </p:spPr>
      </p:pic>
      <p:sp>
        <p:nvSpPr>
          <p:cNvPr id="5" name="TextBox 4"/>
          <p:cNvSpPr txBox="1"/>
          <p:nvPr/>
        </p:nvSpPr>
        <p:spPr>
          <a:xfrm>
            <a:off x="3347864" y="4797152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To be (</a:t>
            </a:r>
            <a:r>
              <a:rPr lang="ru-RU" sz="2800" b="1" dirty="0" smtClean="0">
                <a:solidFill>
                  <a:srgbClr val="FF0000"/>
                </a:solidFill>
              </a:rPr>
              <a:t>быть)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270892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am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5976" y="278092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is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299695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are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664" y="83671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B050"/>
                </a:solidFill>
              </a:rPr>
              <a:t>I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75856" y="188640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7030A0"/>
                </a:solidFill>
              </a:rPr>
              <a:t>h</a:t>
            </a:r>
            <a:r>
              <a:rPr lang="en-US" sz="3200" b="1" dirty="0" smtClean="0">
                <a:solidFill>
                  <a:srgbClr val="7030A0"/>
                </a:solidFill>
              </a:rPr>
              <a:t>e/she/it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16216" y="692696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w</a:t>
            </a:r>
            <a:r>
              <a:rPr lang="en-US" sz="3200" b="1" dirty="0" smtClean="0">
                <a:solidFill>
                  <a:srgbClr val="0070C0"/>
                </a:solidFill>
              </a:rPr>
              <a:t>e/you/they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Экран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Анастасия</cp:lastModifiedBy>
  <cp:revision>1</cp:revision>
  <dcterms:created xsi:type="dcterms:W3CDTF">2017-02-26T18:21:01Z</dcterms:created>
  <dcterms:modified xsi:type="dcterms:W3CDTF">2017-02-26T18:28:26Z</dcterms:modified>
</cp:coreProperties>
</file>