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8200"/>
            <a:ext cx="2819400" cy="5287963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en-US" dirty="0" smtClean="0"/>
              <a:t>Bedroom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Kitchen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Study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Dining room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Sitting room (living room)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Hall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Bathroom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5000" y="838200"/>
            <a:ext cx="3200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ru-RU" sz="3200" dirty="0" smtClean="0"/>
              <a:t>Прихожая, холл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3200" dirty="0" smtClean="0"/>
              <a:t>Спальня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3200" dirty="0" smtClean="0"/>
              <a:t>Гостиная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3200" dirty="0" smtClean="0"/>
              <a:t>Столовая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3200" dirty="0" smtClean="0"/>
              <a:t>Кабинет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3200" dirty="0" smtClean="0"/>
              <a:t>Ванная комната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3200" dirty="0" smtClean="0"/>
              <a:t>Кухня</a:t>
            </a:r>
            <a:endParaRPr lang="ru-RU" sz="32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2819400" y="1143000"/>
            <a:ext cx="2819400" cy="9144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2362200" y="1752600"/>
            <a:ext cx="3352800" cy="32766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2057400" y="2286000"/>
            <a:ext cx="3657600" cy="12954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200400" y="2971800"/>
            <a:ext cx="2590800" cy="762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3200400" y="2590800"/>
            <a:ext cx="2514600" cy="9144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1828800" y="1219200"/>
            <a:ext cx="3886200" cy="33528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2819400" y="4114800"/>
            <a:ext cx="2971800" cy="9906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20664" cy="6873922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ca1e313cd48f1cee1e1c1f74c9c5ce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914400"/>
            <a:ext cx="9525000" cy="819149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828726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300335"/>
            <a:ext cx="9144000" cy="720804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_________________4f55e4ae5475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5000" y="762000"/>
            <a:ext cx="5410200" cy="54102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красное-кресло-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0" y="533400"/>
            <a:ext cx="6934199" cy="573488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nov-0112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28600" y="-21946"/>
            <a:ext cx="10058400" cy="6879946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hop_items_catalog_image73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228600"/>
            <a:ext cx="6096000" cy="6096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00182415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143000" y="-4815"/>
            <a:ext cx="10287000" cy="686281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aec7a9641d292a7ae9ddd946d3e--kartiny-panno-kartina-na-keramicheskoj-plitk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547018"/>
            <a:ext cx="9448800" cy="94488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57de120fa6c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800" y="0"/>
            <a:ext cx="6858000" cy="6858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тол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28600" y="0"/>
            <a:ext cx="9631678" cy="6879771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Vstroennaya-rakovina-rukomoyni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838200" y="0"/>
            <a:ext cx="10363200" cy="691544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ami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990600" y="0"/>
            <a:ext cx="11073132" cy="6920708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hkaf_dlia_odejdi_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9200" y="0"/>
            <a:ext cx="6881018" cy="6881018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.rena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447800"/>
            <a:ext cx="8229600" cy="34290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mebel-massiv-bosfor-shkaf-posud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48736"/>
            <a:ext cx="9143999" cy="7823835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jh1706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3600" y="381000"/>
            <a:ext cx="4648200" cy="57828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hkolnaya-doska-zelenay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762000"/>
            <a:ext cx="7873492" cy="50593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23</Words>
  <PresentationFormat>Экран (4:3)</PresentationFormat>
  <Paragraphs>14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Анастасия</dc:creator>
  <cp:lastModifiedBy>Анастасия</cp:lastModifiedBy>
  <cp:revision>7</cp:revision>
  <dcterms:created xsi:type="dcterms:W3CDTF">2016-10-04T03:18:07Z</dcterms:created>
  <dcterms:modified xsi:type="dcterms:W3CDTF">2016-10-05T04:50:51Z</dcterms:modified>
</cp:coreProperties>
</file>