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85" r:id="rId3"/>
    <p:sldId id="288" r:id="rId4"/>
    <p:sldId id="293" r:id="rId5"/>
    <p:sldId id="296" r:id="rId6"/>
    <p:sldId id="297" r:id="rId7"/>
    <p:sldId id="298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D6AF783-109E-42ED-A9C0-12BD997D2920}" type="datetimeFigureOut">
              <a:rPr lang="ru-RU" smtClean="0"/>
              <a:pPr/>
              <a:t>19.03.2020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C1ACB94-8738-4837-9996-0D9F00B8A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14356"/>
            <a:ext cx="8229600" cy="114300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8152" y="1314840"/>
            <a:ext cx="8229600" cy="452596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Презентация к уроку развития речи, 4 класс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УМК «Школа России»</a:t>
            </a:r>
          </a:p>
          <a:p>
            <a:pPr>
              <a:lnSpc>
                <a:spcPct val="80000"/>
              </a:lnSpc>
              <a:buNone/>
            </a:pPr>
            <a:endParaRPr lang="ru-RU" sz="1800" dirty="0" smtClean="0"/>
          </a:p>
          <a:p>
            <a:pPr>
              <a:lnSpc>
                <a:spcPct val="80000"/>
              </a:lnSpc>
              <a:buNone/>
            </a:pPr>
            <a:r>
              <a:rPr lang="ru-RU" sz="1800" dirty="0" smtClean="0"/>
              <a:t>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89322"/>
            <a:ext cx="6885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Изложение – повествование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Уточка </a:t>
            </a:r>
            <a:r>
              <a:rPr lang="ru-RU" sz="4000" dirty="0" err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Утя</a:t>
            </a:r>
            <a:r>
              <a:rPr lang="ru-RU" sz="40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sz="4000" dirty="0">
                <a:solidFill>
                  <a:prstClr val="black"/>
                </a:solidFill>
                <a:ea typeface="+mj-ea"/>
                <a:cs typeface="+mj-cs"/>
              </a:rPr>
            </a:b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1357298"/>
            <a:ext cx="20313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B0F0"/>
                </a:solidFill>
              </a:rPr>
              <a:t>                </a:t>
            </a:r>
            <a:endParaRPr lang="ru-RU" sz="4000" dirty="0">
              <a:solidFill>
                <a:srgbClr val="00B0F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645024"/>
            <a:ext cx="5321752" cy="267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23068"/>
            <a:ext cx="8229600" cy="1143000"/>
          </a:xfrm>
        </p:spPr>
        <p:txBody>
          <a:bodyPr/>
          <a:lstStyle/>
          <a:p>
            <a:pPr lvl="0">
              <a:spcBef>
                <a:spcPct val="20000"/>
              </a:spcBef>
            </a:pP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13821"/>
            <a:ext cx="8229600" cy="141234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4032"/>
            <a:ext cx="9144000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838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2656"/>
            <a:ext cx="8229600" cy="980728"/>
          </a:xfrm>
        </p:spPr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Изложение 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повествование</a:t>
            </a:r>
            <a:r>
              <a:rPr lang="ru-RU" sz="4000" dirty="0">
                <a:solidFill>
                  <a:prstClr val="black"/>
                </a:solidFill>
              </a:rPr>
              <a:t/>
            </a:r>
            <a:br>
              <a:rPr lang="ru-RU" sz="4000" dirty="0">
                <a:solidFill>
                  <a:prstClr val="black"/>
                </a:solidFill>
              </a:rPr>
            </a:br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Уточка </a:t>
            </a:r>
            <a:r>
              <a:rPr lang="ru-RU" sz="4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Утя</a:t>
            </a:r>
            <a:r>
              <a:rPr lang="ru-RU" sz="4000" dirty="0">
                <a:solidFill>
                  <a:prstClr val="black"/>
                </a:solidFill>
              </a:rPr>
              <a:t/>
            </a:r>
            <a:br>
              <a:rPr lang="ru-RU" sz="4000" dirty="0">
                <a:solidFill>
                  <a:prstClr val="black"/>
                </a:solidFill>
              </a:rPr>
            </a:b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План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1.Учитель и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Утя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привыкли друг к другу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2.Уточка разволновалась.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3.Пришла разлука.</a:t>
            </a:r>
          </a:p>
          <a:p>
            <a:pPr marL="0" indent="0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4. Живи теперь на воле.</a:t>
            </a:r>
          </a:p>
          <a:p>
            <a:pPr marL="0" indent="0">
              <a:buNone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70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6632"/>
            <a:ext cx="8229600" cy="1143000"/>
          </a:xfrm>
        </p:spPr>
        <p:txBody>
          <a:bodyPr/>
          <a:lstStyle/>
          <a:p>
            <a:r>
              <a:rPr lang="ru-RU" sz="4000" dirty="0" smtClean="0"/>
              <a:t>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13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8955"/>
            <a:ext cx="6480720" cy="428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532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5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60848"/>
            <a:ext cx="6300812" cy="421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24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84126"/>
            <a:ext cx="6912768" cy="444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1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77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36" y="2420889"/>
            <a:ext cx="8130127" cy="3760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92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243408"/>
            <a:ext cx="8229600" cy="1143000"/>
          </a:xfrm>
        </p:spPr>
        <p:txBody>
          <a:bodyPr/>
          <a:lstStyle/>
          <a:p>
            <a:r>
              <a:rPr lang="ru-RU" dirty="0" smtClean="0"/>
              <a:t>Вопросы            Словарь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116632"/>
            <a:ext cx="4572000" cy="608317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всю зиму жила уточка?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она появилась?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учитель её лечил?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назвали уточку?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на реке появились полыньи?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произошло с уточкой?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она стала делать?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учитель понял, что пришла разлука?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сделал Николай Дмитриевич?</a:t>
            </a:r>
          </a:p>
          <a:p>
            <a:pPr marL="457200" indent="-457200">
              <a:buAutoNum type="arabicPeriod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стала плавать уточка?</a:t>
            </a:r>
          </a:p>
          <a:p>
            <a:pPr marL="457200" indent="-457200">
              <a:buAutoNum type="arabicPeriod"/>
            </a:pP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499992" y="404664"/>
            <a:ext cx="4536504" cy="7128792"/>
          </a:xfrm>
        </p:spPr>
        <p:txBody>
          <a:bodyPr/>
          <a:lstStyle/>
          <a:p>
            <a:pPr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доме,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иколая Дмитриевича,</a:t>
            </a:r>
          </a:p>
          <a:p>
            <a:pPr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риволок с речки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Покши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</a:p>
          <a:p>
            <a:pPr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рыло, зажило, привыкли друг </a:t>
            </a:r>
          </a:p>
          <a:p>
            <a:pPr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другу;</a:t>
            </a:r>
          </a:p>
          <a:p>
            <a:pPr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ришла, </a:t>
            </a:r>
          </a:p>
          <a:p>
            <a:pPr>
              <a:buNone/>
            </a:pP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заволновалась, чаще стала </a:t>
            </a:r>
          </a:p>
          <a:p>
            <a:pPr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взлетать, хлопать крыльями, </a:t>
            </a:r>
          </a:p>
          <a:p>
            <a:pPr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однажды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посадил на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ладонь, 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вынес на волю, махнул, снизу </a:t>
            </a:r>
          </a:p>
          <a:p>
            <a:pPr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вверх;</a:t>
            </a:r>
          </a:p>
          <a:p>
            <a:pPr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Скоро, уже, широкой полынье, </a:t>
            </a:r>
          </a:p>
          <a:p>
            <a:pPr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нырнёт, то вынырнет, </a:t>
            </a:r>
            <a:r>
              <a:rPr lang="ru-RU" sz="2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Твоя </a:t>
            </a:r>
          </a:p>
          <a:p>
            <a:pPr>
              <a:buNone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весна, теперь.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1307</TotalTime>
  <Words>173</Words>
  <Application>Microsoft Office PowerPoint</Application>
  <PresentationFormat>Экран (4:3)</PresentationFormat>
  <Paragraphs>52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Тема1</vt:lpstr>
      <vt:lpstr> </vt:lpstr>
      <vt:lpstr> </vt:lpstr>
      <vt:lpstr> Изложение – повествование Уточка Утя  </vt:lpstr>
      <vt:lpstr>   </vt:lpstr>
      <vt:lpstr>Презентация PowerPoint</vt:lpstr>
      <vt:lpstr>Презентация PowerPoint</vt:lpstr>
      <vt:lpstr>Презентация PowerPoint</vt:lpstr>
      <vt:lpstr>Вопросы            Словарь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Редактирование текста</dc:title>
  <dc:creator>User</dc:creator>
  <cp:lastModifiedBy>310</cp:lastModifiedBy>
  <cp:revision>153</cp:revision>
  <dcterms:created xsi:type="dcterms:W3CDTF">2012-04-03T03:03:46Z</dcterms:created>
  <dcterms:modified xsi:type="dcterms:W3CDTF">2020-03-19T06:57:56Z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437777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