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70" r:id="rId9"/>
    <p:sldId id="265" r:id="rId10"/>
    <p:sldId id="271" r:id="rId11"/>
    <p:sldId id="272" r:id="rId12"/>
    <p:sldId id="273" r:id="rId13"/>
    <p:sldId id="274" r:id="rId14"/>
    <p:sldId id="275" r:id="rId15"/>
    <p:sldId id="276" r:id="rId16"/>
    <p:sldId id="269" r:id="rId17"/>
    <p:sldId id="277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1700"/>
    <a:srgbClr val="66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B8226-469F-416E-9CCB-490B5E31677C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B41C4-0ADD-4655-9AE7-13FE1C5B9C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602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B41C4-0ADD-4655-9AE7-13FE1C5B9C4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079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219207"/>
            <a:ext cx="2880320" cy="21602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782492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925071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018887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5308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004534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949537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642403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97444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324358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277185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516318"/>
      </p:ext>
    </p:extLst>
  </p:cSld>
  <p:clrMapOvr>
    <a:masterClrMapping/>
  </p:clrMapOvr>
  <p:transition spd="slow">
    <p:fade/>
    <p:sndAc>
      <p:stSnd>
        <p:snd r:embed="rId1" name="Звук произошедшего чуда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106998" y="6636641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Ekaterina050466</a:t>
            </a:r>
            <a:endParaRPr lang="ru-RU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432" l="1000" r="100000">
                        <a14:backgroundMark x1="18667" y1="22159" x2="18667" y2="22159"/>
                        <a14:backgroundMark x1="85333" y1="61364" x2="85333" y2="61364"/>
                        <a14:backgroundMark x1="85333" y1="61364" x2="85333" y2="61364"/>
                        <a14:backgroundMark x1="17000" y1="96591" x2="17000" y2="965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28575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FDAC9-4F0A-437D-8383-9CC107377090}" type="datetimeFigureOut">
              <a:rPr lang="ru-RU" smtClean="0"/>
              <a:pPr/>
              <a:t>02.12.2018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2EFB2-4BE9-430A-BD96-BF00A39991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360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  <p:sndAc>
      <p:stSnd>
        <p:snd r:embed="rId13" name="Звук произошедшего чуда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6024" y="1700808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Проект </a:t>
            </a:r>
            <a:b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</a:br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«Из истории буквы «</a:t>
            </a:r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Ё</a:t>
            </a:r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»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6633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44008" y="4509120"/>
            <a:ext cx="3851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Автор:</a:t>
            </a:r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Самойлова Дарья</a:t>
            </a:r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, </a:t>
            </a:r>
            <a:endParaRPr lang="ru-RU" sz="2000" dirty="0" smtClean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r"/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ученица </a:t>
            </a:r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5 </a:t>
            </a:r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класса </a:t>
            </a:r>
            <a:endParaRPr lang="ru-RU" sz="2000" dirty="0" smtClean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r"/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МБОУ Лицей №28</a:t>
            </a:r>
            <a:endParaRPr lang="ru-RU" sz="2000" dirty="0" smtClean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Руководитель:</a:t>
            </a:r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r>
              <a:rPr lang="ru-RU" sz="20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Шило Ольга Викторовна</a:t>
            </a:r>
            <a:endParaRPr lang="ru-RU" sz="2000" dirty="0" smtClean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816566"/>
      </p:ext>
    </p:extLst>
  </p:cSld>
  <p:clrMapOvr>
    <a:masterClrMapping/>
  </p:clrMapOvr>
  <p:transition spd="slow">
    <p:fade/>
    <p:sndAc>
      <p:stSnd>
        <p:snd r:embed="rId3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40324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Узнать историю появления буквы «Ё».</a:t>
            </a:r>
            <a:endParaRPr lang="ru-RU" sz="3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6633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032" y="548680"/>
            <a:ext cx="381642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1. Найти информацию об истории появления буквы «Ё».</a:t>
            </a:r>
          </a:p>
          <a:p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2. Создать презентацию.</a:t>
            </a:r>
          </a:p>
          <a:p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3. Познакомить учащихся с историей 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появления буквы «Ё».</a:t>
            </a:r>
          </a:p>
        </p:txBody>
      </p:sp>
    </p:spTree>
    <p:extLst>
      <p:ext uri="{BB962C8B-B14F-4D97-AF65-F5344CB8AC3E}">
        <p14:creationId xmlns:p14="http://schemas.microsoft.com/office/powerpoint/2010/main" val="1771129340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016" y="404664"/>
            <a:ext cx="3600400" cy="51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 букв тоже бывают дни рождения.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29 ноября 1783 года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в русском алфавите появилась буква Ё. Многие считают её необязательной, однако эта буква имеет длинную и весьма занимательную 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историю. Это самая молодая буква. </a:t>
            </a:r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29 ноября 2018 года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ей исполнится </a:t>
            </a:r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235 лет.</a:t>
            </a:r>
            <a:endParaRPr lang="ru-RU" sz="16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976"/>
            <a:ext cx="3497144" cy="24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2778936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3528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Буква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«Ё» (точнее, её употребление на письме) до сих пор вызывает жаркие споры. Одно время про неё практически забыли и нигде не использовали (кроме разве что азбуки и книг для детей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).</a:t>
            </a: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6016" y="469848"/>
            <a:ext cx="41044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Сегодня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использование буквы «Ё» обязательно по крайней мере в учебной литературе, хотя в остальных случаях эту букву чаще всего заменяют на «Е». 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Буква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«Ё» обычно отсутствует на кнопках сотовых телефонов и на клавиатурах компьютеров, а там, где она есть, соответствующая ей кнопка часто располагается вне основной алфавитной зоны клавиш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1872592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11512"/>
            <a:ext cx="3600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Вместе с тем, буква «Ё» имеет свою, интересную историю. Сам звук, соответствующий теперь этой букве (после мягких согласных), в русском языке существует уже давно, </a:t>
            </a: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9992" y="188640"/>
            <a:ext cx="4392488" cy="6004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хотя в XVIII–XIX вв. такое «ёкающее» произношение некоторыми деятелями считалось «мужицким», «мещанским» или, во всяком случае, слишком простонародным, в отличие от более «благородного» церковного выговора через «Е». Однако на письме этот звук долгое время не имел никакого обозначения, а с середины XVIII в. записывался парой букв: «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io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».</a:t>
            </a:r>
            <a:endParaRPr lang="ru-RU" sz="16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21288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692696"/>
            <a:ext cx="2808312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716016" y="548680"/>
            <a:ext cx="39604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Буква «Ё» же появилась благодаря директору Петербургской академии наук княгине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Екатерине Романовне Дашковой.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29 ноября 1783 г</a:t>
            </a:r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проходило одно из первых заседаний Академии Российской словесности с участием княгини Екатерины Дашковой, писателя Дениса Фонвизина, поэта Гавриила Державина и других известных тогда литераторов. </a:t>
            </a: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783090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16016" y="404664"/>
            <a:ext cx="3960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44008" y="848901"/>
            <a:ext cx="38701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 время обсуждения проекта полного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шеститомного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толкового славяно-российского «Словаря Академии Российской» Дашкова вдруг спросила у присутствующих: </a:t>
            </a: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«Правомерно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 писать «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iолка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и не разумнее ли заменить диграф «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iо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на одну литеру «Ё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»?</a:t>
            </a:r>
            <a:endParaRPr lang="ru-RU" sz="20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692696"/>
            <a:ext cx="2808312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8825643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572000" y="701988"/>
            <a:ext cx="4341862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После этого буква Ё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течение 12 лет изредка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появлялась лишь в рукописном виде и, в частности, в письмах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Г. Р. Державина.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Тиражирование её печатным станком состоялось </a:t>
            </a:r>
            <a:r>
              <a:rPr kumimoji="0" lang="ru-RU" altLang="ru-RU" sz="2400" i="0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1795 г. </a:t>
            </a: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Московской типографии при издании книги «И мои безделки» </a:t>
            </a:r>
            <a:r>
              <a:rPr kumimoji="0" lang="ru-RU" altLang="ru-RU" sz="2400" i="0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Ивана Ивановича Дмитриева </a:t>
            </a: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– поэта, баснописца.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Первым словом, напечатанным с буквой Ё, было слово «всё». </a:t>
            </a:r>
            <a:endParaRPr kumimoji="0" lang="ru-RU" altLang="ru-RU" sz="2400" i="0" u="none" strike="noStrike" normalizeH="0" baseline="0" dirty="0" smtClean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0"/>
          <a:stretch/>
        </p:blipFill>
        <p:spPr>
          <a:xfrm>
            <a:off x="1187624" y="548680"/>
            <a:ext cx="2857500" cy="3593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34135485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692696"/>
            <a:ext cx="2736303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499992" y="767601"/>
            <a:ext cx="41764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Широко известной буква «Ё» стала благодаря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Николаю Карамзину,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который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 </a:t>
            </a:r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1796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году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 одном из своих стихотворений в издаваемом им альманахе «Аониды» использовал букву «Ё». 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Появились слова 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буквой 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Ё: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зарёю, орёл, мотылёк, слёзы и первый глагол с Ё «потёк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/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530068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98549" y="476672"/>
            <a:ext cx="311392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в </a:t>
            </a:r>
            <a:r>
              <a:rPr kumimoji="0" lang="ru-RU" altLang="ru-RU" sz="2400" i="0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1798 г.</a:t>
            </a: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 Р. Державиным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употребляется первая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фамилия с буквой Ё –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Потёмкин.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Таковы первые шаги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normalizeH="0" baseline="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Ё по страницам книг.</a:t>
            </a:r>
            <a:endParaRPr kumimoji="0" lang="ru-RU" altLang="ru-RU" sz="2400" i="0" u="none" strike="noStrike" normalizeH="0" baseline="0" dirty="0" smtClean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36712"/>
            <a:ext cx="3179708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12391294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548680"/>
            <a:ext cx="3600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Формально, буква «ё», как и «й» вошли в алфавит (и получили порядковые номера) только в советское время.</a:t>
            </a:r>
          </a:p>
          <a:p>
            <a:pPr algn="ctr"/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Декрет за подписью советского Народного комиссара по просвещению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 В. Луначарского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гласил: «Признать желательным, но необязательным употребление буквы ё». </a:t>
            </a: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92696"/>
            <a:ext cx="2462795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05285738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686301"/>
            <a:ext cx="41044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Имеется легенда, что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Иосиф Сталин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оказал влияние на популяризацию буквы «ё». Она гласит, что в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1942 году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декабря И.В. Сталину принесли на подпись приказ, где фамилии ряда генералов напечатали не с 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буквой «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ё», а с «е». Сталин разгневался, и на следующий день все статьи газеты «Правда» вышли, вдруг, с буквой «ё».</a:t>
            </a:r>
            <a:endParaRPr lang="ru-RU" sz="20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91535"/>
            <a:ext cx="2376264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71451697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605587"/>
            <a:ext cx="38164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Последующие 14 лет художественная и научная литература выходила с практически сплошным использованием буквы «ё», но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1956 году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инициативе </a:t>
            </a:r>
            <a:r>
              <a:rPr lang="ru-RU" sz="2400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Н.С.Хрущёва</a:t>
            </a:r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были введены новые, несколько упрощённые правила орфографии, и буква «ё» вновь стала необязательной.</a:t>
            </a:r>
            <a:endParaRPr lang="ru-RU" dirty="0">
              <a:solidFill>
                <a:srgbClr val="2E17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605587"/>
            <a:ext cx="2520280" cy="36418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01890367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008" y="692696"/>
            <a:ext cx="38884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 об употреблении «ё» стал предметом научных баталий, и патриотическая часть русской интеллигенции самоотверженно отстаивает обязательность её употребления.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2005 году в Ульяновске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букве «ё» даже был установлен памятник.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1" r="23025"/>
          <a:stretch/>
        </p:blipFill>
        <p:spPr>
          <a:xfrm>
            <a:off x="971600" y="686623"/>
            <a:ext cx="3240360" cy="2943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29958834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008" y="758309"/>
            <a:ext cx="40324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соответствии с Письмом Министерства образования и науки РФ от </a:t>
            </a:r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03.05.2007 г.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 АФ-159/03 «О решениях Межведомственной комиссии по русскому языку» предписывается обязательно писать букву «ё» в случаях, когда возможно неправильное прочтение слова, например, в именах 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собственных. </a:t>
            </a: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3"/>
          <a:stretch/>
        </p:blipFill>
        <p:spPr>
          <a:xfrm>
            <a:off x="1043608" y="548680"/>
            <a:ext cx="3015334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6605338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404664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Неопровержимые факты</a:t>
            </a:r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4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836712"/>
            <a:ext cx="374441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буква Ё стоит на сакральном, «счастливом» 7-м месте в алфавите;</a:t>
            </a:r>
            <a:b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в русском языке около 12 500 слов с «Ё». Из них около 150 на «Ё» начинаются и около 300 на «Ё» заканчиваются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частота встречаемости «Ё» – 1% от текста. То есть на 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тысячу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знаков текста в среднем приходится по десять «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ёшек</a:t>
            </a: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»;</a:t>
            </a: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6672"/>
            <a:ext cx="3073729" cy="3763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19063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Неопровержимые факты</a:t>
            </a:r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24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943560"/>
            <a:ext cx="38164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есть в нашем языке слова с двумя и даже тремя буквами «Ё»: «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трёхзвёздный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«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четырёхведёрный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», «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Бёрёлёх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(река в Якутии), «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Бёрёгёш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и «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Кёгёлён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(мужские имена на Алтае);</a:t>
            </a: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0520" y="1794296"/>
            <a:ext cx="3995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в русском языке насчитывается 12 мужских и 5 женских имён, в полных формах которых присутствует «Ё». Это Аксён, Артём, Нефёд, 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Пармён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Пётр, 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Рёрик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Савёл, 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Селивёрст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Семён, Фёдор, 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Ярём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Алёна, Клёна, Матрёна, Фёкла, </a:t>
            </a:r>
            <a:r>
              <a:rPr lang="ru-RU" sz="2400" dirty="0" err="1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Флёна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705470"/>
            <a:ext cx="41044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 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русских фамилиях «Ё» встречается примерно в двух случаях из ста</a:t>
            </a:r>
            <a:r>
              <a:rPr lang="ru-RU" sz="2400" dirty="0" smtClean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n w="0"/>
                <a:solidFill>
                  <a:srgbClr val="2E17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2400" dirty="0">
              <a:ln w="0"/>
              <a:solidFill>
                <a:srgbClr val="2E17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582741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371600" y="1196975"/>
            <a:ext cx="7772400" cy="1727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 ЗА ВНИМАНИЕ!</a:t>
            </a:r>
            <a:endParaRPr lang="ru-RU" sz="6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6459"/>
      </p:ext>
    </p:extLst>
  </p:cSld>
  <p:clrMapOvr>
    <a:masterClrMapping/>
  </p:clrMapOvr>
  <p:transition spd="slow">
    <p:fade/>
    <p:sndAc>
      <p:stSnd>
        <p:snd r:embed="rId2" name="Звук произошедшего чуда.wav"/>
      </p:stSnd>
    </p:sndAc>
  </p:transition>
</p:sld>
</file>

<file path=ppt/theme/theme1.xml><?xml version="1.0" encoding="utf-8"?>
<a:theme xmlns:a="http://schemas.openxmlformats.org/drawingml/2006/main" name="Тема Office">
  <a:themeElements>
    <a:clrScheme name="Другая 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921</Words>
  <Application>Microsoft Office PowerPoint</Application>
  <PresentationFormat>Экран (4:3)</PresentationFormat>
  <Paragraphs>50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Проект  «Из истории буквы «Ё»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Машенька</cp:lastModifiedBy>
  <cp:revision>39</cp:revision>
  <dcterms:created xsi:type="dcterms:W3CDTF">2015-08-18T05:45:55Z</dcterms:created>
  <dcterms:modified xsi:type="dcterms:W3CDTF">2018-12-02T11:15:44Z</dcterms:modified>
</cp:coreProperties>
</file>