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8" r:id="rId3"/>
    <p:sldId id="277" r:id="rId4"/>
    <p:sldId id="274" r:id="rId5"/>
    <p:sldId id="276" r:id="rId6"/>
    <p:sldId id="281" r:id="rId7"/>
    <p:sldId id="260" r:id="rId8"/>
    <p:sldId id="259" r:id="rId9"/>
    <p:sldId id="261" r:id="rId10"/>
    <p:sldId id="262" r:id="rId11"/>
    <p:sldId id="263" r:id="rId12"/>
    <p:sldId id="264" r:id="rId13"/>
    <p:sldId id="267" r:id="rId14"/>
    <p:sldId id="268" r:id="rId15"/>
    <p:sldId id="282" r:id="rId16"/>
    <p:sldId id="266" r:id="rId17"/>
    <p:sldId id="270" r:id="rId18"/>
    <p:sldId id="283" r:id="rId19"/>
    <p:sldId id="269" r:id="rId20"/>
    <p:sldId id="271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1" d="100"/>
          <a:sy n="71" d="100"/>
        </p:scale>
        <p:origin x="-204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image" Target="../media/image8.wmf"/><Relationship Id="rId7" Type="http://schemas.openxmlformats.org/officeDocument/2006/relationships/image" Target="../media/image12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6" Type="http://schemas.openxmlformats.org/officeDocument/2006/relationships/image" Target="../media/image11.wmf"/><Relationship Id="rId5" Type="http://schemas.openxmlformats.org/officeDocument/2006/relationships/image" Target="../media/image10.wmf"/><Relationship Id="rId10" Type="http://schemas.openxmlformats.org/officeDocument/2006/relationships/image" Target="../media/image15.wmf"/><Relationship Id="rId4" Type="http://schemas.openxmlformats.org/officeDocument/2006/relationships/image" Target="../media/image9.wmf"/><Relationship Id="rId9" Type="http://schemas.openxmlformats.org/officeDocument/2006/relationships/image" Target="../media/image1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C2B1F-8573-4AF5-B0AA-5866C41FC7EE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CD8E8-5CF8-4544-814C-ACAC533AC9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7150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C2B1F-8573-4AF5-B0AA-5866C41FC7EE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CD8E8-5CF8-4544-814C-ACAC533AC9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9157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C2B1F-8573-4AF5-B0AA-5866C41FC7EE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CD8E8-5CF8-4544-814C-ACAC533AC9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398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C2B1F-8573-4AF5-B0AA-5866C41FC7EE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CD8E8-5CF8-4544-814C-ACAC533AC9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5261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C2B1F-8573-4AF5-B0AA-5866C41FC7EE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CD8E8-5CF8-4544-814C-ACAC533AC9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4924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C2B1F-8573-4AF5-B0AA-5866C41FC7EE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CD8E8-5CF8-4544-814C-ACAC533AC9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2678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C2B1F-8573-4AF5-B0AA-5866C41FC7EE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CD8E8-5CF8-4544-814C-ACAC533AC9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8074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C2B1F-8573-4AF5-B0AA-5866C41FC7EE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CD8E8-5CF8-4544-814C-ACAC533AC9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416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C2B1F-8573-4AF5-B0AA-5866C41FC7EE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CD8E8-5CF8-4544-814C-ACAC533AC9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0379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C2B1F-8573-4AF5-B0AA-5866C41FC7EE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CD8E8-5CF8-4544-814C-ACAC533AC9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7449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C2B1F-8573-4AF5-B0AA-5866C41FC7EE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CD8E8-5CF8-4544-814C-ACAC533AC9F1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689598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C2B1F-8573-4AF5-B0AA-5866C41FC7EE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CD8E8-5CF8-4544-814C-ACAC533AC9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6036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C2B1F-8573-4AF5-B0AA-5866C41FC7EE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CD8E8-5CF8-4544-814C-ACAC533AC9F1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480392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C2B1F-8573-4AF5-B0AA-5866C41FC7EE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CD8E8-5CF8-4544-814C-ACAC533AC9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26407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C2B1F-8573-4AF5-B0AA-5866C41FC7EE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CD8E8-5CF8-4544-814C-ACAC533AC9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39424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C2B1F-8573-4AF5-B0AA-5866C41FC7EE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CD8E8-5CF8-4544-814C-ACAC533AC9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6191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3C2B1F-8573-4AF5-B0AA-5866C41FC7EE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33CD8E8-5CF8-4544-814C-ACAC533AC9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3128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gif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13.wmf"/><Relationship Id="rId3" Type="http://schemas.openxmlformats.org/officeDocument/2006/relationships/oleObject" Target="../embeddings/oleObject1.bin"/><Relationship Id="rId21" Type="http://schemas.openxmlformats.org/officeDocument/2006/relationships/oleObject" Target="../embeddings/oleObject10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0.wmf"/><Relationship Id="rId17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2.wmf"/><Relationship Id="rId20" Type="http://schemas.openxmlformats.org/officeDocument/2006/relationships/image" Target="../media/image14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9.wmf"/><Relationship Id="rId19" Type="http://schemas.openxmlformats.org/officeDocument/2006/relationships/oleObject" Target="../embeddings/oleObject9.bin"/><Relationship Id="rId4" Type="http://schemas.openxmlformats.org/officeDocument/2006/relationships/image" Target="../media/image6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11.wmf"/><Relationship Id="rId22" Type="http://schemas.openxmlformats.org/officeDocument/2006/relationships/image" Target="../media/image15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microsoft.com/office/2007/relationships/hdphoto" Target="../media/hdphoto3.wdp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1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.png"/><Relationship Id="rId5" Type="http://schemas.microsoft.com/office/2007/relationships/hdphoto" Target="../media/hdphoto4.wdp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.png"/><Relationship Id="rId5" Type="http://schemas.openxmlformats.org/officeDocument/2006/relationships/image" Target="../media/image25.gif"/><Relationship Id="rId4" Type="http://schemas.openxmlformats.org/officeDocument/2006/relationships/hyperlink" Target="http://www.proshkolu.ru/gofile/487566-a63145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hyperlink" Target="http://www.proshkolu.ru/gofile/1638781-a206258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52600" y="869605"/>
            <a:ext cx="8407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МАТЕМАТИЧЕСКАЯ 			ВИКТОРИНА</a:t>
            </a:r>
          </a:p>
          <a:p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5 классами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6" descr="KIDS01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-162694" y="2722191"/>
            <a:ext cx="4563711" cy="2711474"/>
          </a:xfrm>
          <a:prstGeom prst="rect">
            <a:avLst/>
          </a:prstGeom>
        </p:spPr>
      </p:pic>
      <p:pic>
        <p:nvPicPr>
          <p:cNvPr id="6" name="Picture 26" descr="KIDS01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5476140" y="3412476"/>
            <a:ext cx="4563711" cy="2711474"/>
          </a:xfrm>
          <a:prstGeom prst="rect">
            <a:avLst/>
          </a:prstGeom>
        </p:spPr>
      </p:pic>
      <p:pic>
        <p:nvPicPr>
          <p:cNvPr id="7" name="Picture 26" descr="KIDS01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7757996" y="541570"/>
            <a:ext cx="4563711" cy="2711474"/>
          </a:xfrm>
          <a:prstGeom prst="rect">
            <a:avLst/>
          </a:prstGeom>
        </p:spPr>
      </p:pic>
      <p:pic>
        <p:nvPicPr>
          <p:cNvPr id="2" name="начало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41940" y="135545"/>
            <a:ext cx="734060" cy="7340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8299" y="177800"/>
            <a:ext cx="7908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28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«Гимназия №1 им. </a:t>
            </a:r>
            <a:r>
              <a:rPr lang="ru-RU" sz="28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И.В. Курчатова</a:t>
            </a:r>
            <a:r>
              <a:rPr lang="ru-RU" sz="28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800" b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0349" y="6123950"/>
            <a:ext cx="113919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</a:t>
            </a:r>
            <a:r>
              <a:rPr lang="ru-RU" sz="28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математики</a:t>
            </a:r>
            <a:r>
              <a:rPr lang="ru-RU" sz="28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Борисова М.В.</a:t>
            </a:r>
            <a:endParaRPr lang="ru-RU" sz="2800" b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583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9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08075" y="292100"/>
            <a:ext cx="58547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конкурс: Разминка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7500" y="3073400"/>
            <a:ext cx="117221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 </a:t>
            </a:r>
            <a:r>
              <a:rPr lang="ru-RU" sz="48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всё  прошло без заминки,</a:t>
            </a:r>
          </a:p>
          <a:p>
            <a:r>
              <a:rPr lang="ru-RU" sz="48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мы начинаем…</a:t>
            </a:r>
          </a:p>
          <a:p>
            <a:r>
              <a:rPr lang="ru-RU" sz="48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Ну, конечно, с разминки!</a:t>
            </a:r>
            <a:endParaRPr lang="ru-RU" sz="4800" b="1" dirty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7" b="99587" l="59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0"/>
            <a:ext cx="3378200" cy="321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184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Знакомимся с жюри премии &quot;Банк года Беларуси&quot; FINANCE.TUT.B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526" y="1557339"/>
            <a:ext cx="9134475" cy="522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1"/>
          <p:cNvSpPr>
            <a:spLocks noChangeArrowheads="1"/>
          </p:cNvSpPr>
          <p:nvPr/>
        </p:nvSpPr>
        <p:spPr bwMode="auto">
          <a:xfrm>
            <a:off x="1524000" y="109539"/>
            <a:ext cx="9144000" cy="11080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66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ОЦЕНКИ ЖЮРИ</a:t>
            </a:r>
            <a:endParaRPr lang="ru-RU" sz="66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126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конкурс: «Найди соответствие»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backgroundMark x1="88125" y1="59167" x2="88125" y2="59167"/>
                        <a14:backgroundMark x1="85625" y1="63889" x2="85625" y2="63889"/>
                        <a14:backgroundMark x1="83125" y1="72778" x2="83125" y2="72778"/>
                        <a14:backgroundMark x1="82656" y1="44167" x2="82656" y2="44167"/>
                        <a14:backgroundMark x1="82031" y1="35000" x2="82031" y2="35000"/>
                        <a14:backgroundMark x1="83438" y1="37500" x2="83438" y2="37500"/>
                        <a14:backgroundMark x1="79531" y1="25833" x2="79531" y2="25833"/>
                        <a14:backgroundMark x1="80000" y1="31944" x2="80000" y2="31944"/>
                        <a14:backgroundMark x1="82344" y1="29167" x2="82344" y2="29167"/>
                        <a14:backgroundMark x1="81875" y1="32222" x2="81875" y2="32222"/>
                        <a14:backgroundMark x1="81250" y1="24444" x2="81250" y2="24444"/>
                        <a14:backgroundMark x1="78750" y1="18333" x2="78750" y2="18333"/>
                        <a14:backgroundMark x1="80781" y1="40000" x2="80781" y2="40000"/>
                        <a14:backgroundMark x1="82813" y1="50278" x2="82813" y2="50278"/>
                        <a14:backgroundMark x1="82344" y1="46667" x2="82344" y2="46667"/>
                        <a14:backgroundMark x1="80313" y1="48333" x2="80313" y2="48333"/>
                        <a14:backgroundMark x1="77500" y1="20833" x2="77500" y2="208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7899" y="1181101"/>
            <a:ext cx="9499597" cy="5343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798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992313" y="260351"/>
          <a:ext cx="4032250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" name="Формула" r:id="rId3" imgW="634680" imgH="177480" progId="Equation.3">
                  <p:embed/>
                </p:oleObj>
              </mc:Choice>
              <mc:Fallback>
                <p:oleObj name="Формула" r:id="rId3" imgW="634680" imgH="177480" progId="Equation.3">
                  <p:embed/>
                  <p:pic>
                    <p:nvPicPr>
                      <p:cNvPr id="102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2313" y="260351"/>
                        <a:ext cx="4032250" cy="93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1847850" y="1341439"/>
          <a:ext cx="4103688" cy="127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7" name="Формула" r:id="rId5" imgW="787320" imgH="241200" progId="Equation.3">
                  <p:embed/>
                </p:oleObj>
              </mc:Choice>
              <mc:Fallback>
                <p:oleObj name="Формула" r:id="rId5" imgW="787320" imgH="241200" progId="Equation.3">
                  <p:embed/>
                  <p:pic>
                    <p:nvPicPr>
                      <p:cNvPr id="102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7850" y="1341439"/>
                        <a:ext cx="4103688" cy="127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1774825" y="2781301"/>
          <a:ext cx="4211638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8" name="Формула" r:id="rId7" imgW="799920" imgH="177480" progId="Equation.3">
                  <p:embed/>
                </p:oleObj>
              </mc:Choice>
              <mc:Fallback>
                <p:oleObj name="Формула" r:id="rId7" imgW="799920" imgH="177480" progId="Equation.3">
                  <p:embed/>
                  <p:pic>
                    <p:nvPicPr>
                      <p:cNvPr id="102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4825" y="2781301"/>
                        <a:ext cx="4211638" cy="93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1847850" y="3933826"/>
          <a:ext cx="4160838" cy="1071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9" name="Формула" r:id="rId9" imgW="711000" imgH="203040" progId="Equation.3">
                  <p:embed/>
                </p:oleObj>
              </mc:Choice>
              <mc:Fallback>
                <p:oleObj name="Формула" r:id="rId9" imgW="711000" imgH="203040" progId="Equation.3">
                  <p:embed/>
                  <p:pic>
                    <p:nvPicPr>
                      <p:cNvPr id="102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7850" y="3933826"/>
                        <a:ext cx="4160838" cy="1071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1631950" y="5300664"/>
          <a:ext cx="4406900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0" name="Формула" r:id="rId11" imgW="914400" imgH="177480" progId="Equation.3">
                  <p:embed/>
                </p:oleObj>
              </mc:Choice>
              <mc:Fallback>
                <p:oleObj name="Формула" r:id="rId11" imgW="914400" imgH="177480" progId="Equation.3">
                  <p:embed/>
                  <p:pic>
                    <p:nvPicPr>
                      <p:cNvPr id="103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1950" y="5300664"/>
                        <a:ext cx="4406900" cy="93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7" name="Object 7"/>
          <p:cNvGraphicFramePr>
            <a:graphicFrameLocks noChangeAspect="1"/>
          </p:cNvGraphicFramePr>
          <p:nvPr/>
        </p:nvGraphicFramePr>
        <p:xfrm>
          <a:off x="8578851" y="333376"/>
          <a:ext cx="1262063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1" name="Формула" r:id="rId13" imgW="203040" imgH="177480" progId="Equation.3">
                  <p:embed/>
                </p:oleObj>
              </mc:Choice>
              <mc:Fallback>
                <p:oleObj name="Формула" r:id="rId13" imgW="203040" imgH="177480" progId="Equation.3">
                  <p:embed/>
                  <p:pic>
                    <p:nvPicPr>
                      <p:cNvPr id="2560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78851" y="333376"/>
                        <a:ext cx="1262063" cy="93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8" name="Object 8"/>
          <p:cNvGraphicFramePr>
            <a:graphicFrameLocks noChangeAspect="1"/>
          </p:cNvGraphicFramePr>
          <p:nvPr/>
        </p:nvGraphicFramePr>
        <p:xfrm>
          <a:off x="8658226" y="1517650"/>
          <a:ext cx="110331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2" name="Формула" r:id="rId15" imgW="177480" imgH="164880" progId="Equation.3">
                  <p:embed/>
                </p:oleObj>
              </mc:Choice>
              <mc:Fallback>
                <p:oleObj name="Формула" r:id="rId15" imgW="177480" imgH="164880" progId="Equation.3">
                  <p:embed/>
                  <p:pic>
                    <p:nvPicPr>
                      <p:cNvPr id="25608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58226" y="1517650"/>
                        <a:ext cx="1103313" cy="869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9" name="Object 9"/>
          <p:cNvGraphicFramePr>
            <a:graphicFrameLocks noChangeAspect="1"/>
          </p:cNvGraphicFramePr>
          <p:nvPr/>
        </p:nvGraphicFramePr>
        <p:xfrm>
          <a:off x="8616951" y="2708276"/>
          <a:ext cx="1184275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3" name="Формула" r:id="rId17" imgW="190440" imgH="177480" progId="Equation.3">
                  <p:embed/>
                </p:oleObj>
              </mc:Choice>
              <mc:Fallback>
                <p:oleObj name="Формула" r:id="rId17" imgW="190440" imgH="177480" progId="Equation.3">
                  <p:embed/>
                  <p:pic>
                    <p:nvPicPr>
                      <p:cNvPr id="25609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16951" y="2708276"/>
                        <a:ext cx="1184275" cy="93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10" name="Object 10"/>
          <p:cNvGraphicFramePr>
            <a:graphicFrameLocks noChangeAspect="1"/>
          </p:cNvGraphicFramePr>
          <p:nvPr/>
        </p:nvGraphicFramePr>
        <p:xfrm>
          <a:off x="8658226" y="3932239"/>
          <a:ext cx="1103313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4" name="Формула" r:id="rId19" imgW="177480" imgH="177480" progId="Equation.3">
                  <p:embed/>
                </p:oleObj>
              </mc:Choice>
              <mc:Fallback>
                <p:oleObj name="Формула" r:id="rId19" imgW="177480" imgH="177480" progId="Equation.3">
                  <p:embed/>
                  <p:pic>
                    <p:nvPicPr>
                      <p:cNvPr id="2561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58226" y="3932239"/>
                        <a:ext cx="1103313" cy="93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11" name="Object 11"/>
          <p:cNvGraphicFramePr>
            <a:graphicFrameLocks noChangeAspect="1"/>
          </p:cNvGraphicFramePr>
          <p:nvPr/>
        </p:nvGraphicFramePr>
        <p:xfrm>
          <a:off x="8855076" y="5084764"/>
          <a:ext cx="709613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5" name="Формула" r:id="rId21" imgW="114120" imgH="177480" progId="Equation.3">
                  <p:embed/>
                </p:oleObj>
              </mc:Choice>
              <mc:Fallback>
                <p:oleObj name="Формула" r:id="rId21" imgW="114120" imgH="177480" progId="Equation.3">
                  <p:embed/>
                  <p:pic>
                    <p:nvPicPr>
                      <p:cNvPr id="25611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55076" y="5084764"/>
                        <a:ext cx="709613" cy="93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44756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917 -0.00532 L -0.24948 -0.1682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32" y="-8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857 0.00556 L -0.25248 -0.51342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52" y="-25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917 -0.00416 L -0.25612 0.0115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271" y="7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219 0.00278 L -0.2431 0.55324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271" y="27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17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76 0.01412 L -0.24987 0.2187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880" y="10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Знакомимся с жюри премии &quot;Банк года Беларуси&quot; FINANCE.TUT.B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526" y="1557339"/>
            <a:ext cx="9134475" cy="522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1"/>
          <p:cNvSpPr>
            <a:spLocks noChangeArrowheads="1"/>
          </p:cNvSpPr>
          <p:nvPr/>
        </p:nvSpPr>
        <p:spPr bwMode="auto">
          <a:xfrm>
            <a:off x="1524000" y="109539"/>
            <a:ext cx="9144000" cy="11080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66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ОЦЕНКИ ЖЮРИ</a:t>
            </a:r>
            <a:endParaRPr lang="ru-RU" sz="66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3423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6100" y="254000"/>
            <a:ext cx="90398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конкурс</a:t>
            </a:r>
            <a:r>
              <a:rPr lang="ru-RU" sz="4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капитанов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0820" y="3683000"/>
            <a:ext cx="117221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песня не может прожить без баяна,</a:t>
            </a:r>
          </a:p>
          <a:p>
            <a:r>
              <a:rPr lang="ru-RU" sz="4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не может без капитана!</a:t>
            </a:r>
            <a:endParaRPr lang="ru-RU" sz="4800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капитаны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89686" y="5956300"/>
            <a:ext cx="536059" cy="53605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873" b="97372" l="3824" r="958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1458" y="-178099"/>
            <a:ext cx="3631462" cy="386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36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025" y="176261"/>
            <a:ext cx="5603875" cy="673587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46100" y="254000"/>
            <a:ext cx="58547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</a:t>
            </a:r>
            <a:r>
              <a:rPr lang="ru-RU" sz="4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Вспомни!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10425" y="482600"/>
            <a:ext cx="37973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17, 41, 39, 57, 14, 22, 63</a:t>
            </a:r>
            <a:endParaRPr lang="ru-RU" sz="6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2344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4" grpId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5357" y="1428749"/>
            <a:ext cx="9367838" cy="525589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228725" y="266700"/>
            <a:ext cx="50863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конкурс: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Ребусы!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755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3442" y="390524"/>
            <a:ext cx="10038398" cy="53701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3881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722" y="208597"/>
            <a:ext cx="9245918" cy="61007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563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500" y="1000125"/>
            <a:ext cx="379095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Точка, </a:t>
            </a:r>
            <a:endParaRPr lang="ru-RU" sz="4800" b="1" dirty="0" smtClean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800" b="1" dirty="0" smtClean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800" b="1" dirty="0" err="1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Чиполлино</a:t>
            </a:r>
            <a:r>
              <a:rPr lang="ru-RU" sz="4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4800" b="1" dirty="0" smtClean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800" b="1" dirty="0" smtClean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Восемь.</a:t>
            </a:r>
            <a:endParaRPr lang="ru-RU" sz="4800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664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6100" y="254000"/>
            <a:ext cx="102895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</a:t>
            </a:r>
            <a:r>
              <a:rPr lang="ru-RU" sz="4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4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«Сосчитай треугольники»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3688417" y="1827212"/>
            <a:ext cx="1809624" cy="229901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AutoShape 15"/>
          <p:cNvSpPr>
            <a:spLocks noChangeArrowheads="1"/>
          </p:cNvSpPr>
          <p:nvPr/>
        </p:nvSpPr>
        <p:spPr bwMode="auto">
          <a:xfrm>
            <a:off x="5503917" y="1827211"/>
            <a:ext cx="929005" cy="2299017"/>
          </a:xfrm>
          <a:prstGeom prst="rtTriangle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AutoShape 14"/>
          <p:cNvSpPr>
            <a:spLocks noChangeArrowheads="1"/>
          </p:cNvSpPr>
          <p:nvPr/>
        </p:nvSpPr>
        <p:spPr bwMode="auto">
          <a:xfrm rot="16200000">
            <a:off x="2027918" y="2464057"/>
            <a:ext cx="2299022" cy="1016101"/>
          </a:xfrm>
          <a:prstGeom prst="rtTriangle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AutoShape 13"/>
          <p:cNvSpPr>
            <a:spLocks noChangeShapeType="1"/>
          </p:cNvSpPr>
          <p:nvPr/>
        </p:nvSpPr>
        <p:spPr bwMode="auto">
          <a:xfrm flipH="1" flipV="1">
            <a:off x="3672438" y="1827212"/>
            <a:ext cx="1809624" cy="2299017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AutoShape 12"/>
          <p:cNvSpPr>
            <a:spLocks noChangeShapeType="1"/>
          </p:cNvSpPr>
          <p:nvPr/>
        </p:nvSpPr>
        <p:spPr bwMode="auto">
          <a:xfrm flipV="1">
            <a:off x="3672439" y="1827212"/>
            <a:ext cx="1809624" cy="2299017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6659880" y="3470322"/>
            <a:ext cx="3505200" cy="769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304704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</a:t>
            </a:r>
            <a:endParaRPr kumimoji="0" lang="en-US" altLang="ru-RU" sz="1400" b="1" i="0" u="none" strike="noStrike" cap="none" normalizeH="0" baseline="0" dirty="0" smtClean="0">
              <a:ln>
                <a:noFill/>
              </a:ln>
              <a:solidFill>
                <a:srgbClr val="365F91"/>
              </a:solidFill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6659880" y="37338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ru-RU" sz="1400" b="1" i="0" u="none" strike="noStrike" cap="none" normalizeH="0" baseline="0" smtClean="0">
              <a:ln>
                <a:noFill/>
              </a:ln>
              <a:solidFill>
                <a:srgbClr val="365F91"/>
              </a:solidFill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251359" y="2186240"/>
            <a:ext cx="12503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061966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6100" y="254000"/>
            <a:ext cx="102895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конкурс: </a:t>
            </a:r>
            <a:r>
              <a:rPr lang="ru-RU" sz="4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«Помощников»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домашнее задание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74070" y="6043155"/>
            <a:ext cx="707110" cy="70711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9043" y="1109716"/>
            <a:ext cx="5122957" cy="545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984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51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Знакомимся с жюри премии &quot;Банк года Беларуси&quot; FINANCE.TUT.B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526" y="1557339"/>
            <a:ext cx="9134475" cy="522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1"/>
          <p:cNvSpPr>
            <a:spLocks noChangeArrowheads="1"/>
          </p:cNvSpPr>
          <p:nvPr/>
        </p:nvSpPr>
        <p:spPr bwMode="auto">
          <a:xfrm>
            <a:off x="1524000" y="109539"/>
            <a:ext cx="9144000" cy="11080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66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ОЦЕНКИ ЖЮРИ</a:t>
            </a:r>
            <a:endParaRPr lang="ru-RU" sz="66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221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6100" y="254000"/>
            <a:ext cx="102895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 конкурс</a:t>
            </a:r>
            <a:r>
              <a:rPr lang="ru-RU" sz="4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4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«Болельщиков»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250" b="100000" l="13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870" y="1252041"/>
            <a:ext cx="7745730" cy="5163820"/>
          </a:xfrm>
          <a:prstGeom prst="rect">
            <a:avLst/>
          </a:prstGeom>
        </p:spPr>
      </p:pic>
      <p:pic>
        <p:nvPicPr>
          <p:cNvPr id="4" name="домашнее задание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74070" y="6043155"/>
            <a:ext cx="707110" cy="707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086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51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6100" y="254000"/>
            <a:ext cx="58547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 конкурс</a:t>
            </a:r>
            <a:r>
              <a:rPr lang="ru-RU" sz="4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4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«Суп из математических задачек »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783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0274" y="377825"/>
            <a:ext cx="3211576" cy="6224907"/>
          </a:xfrm>
          <a:prstGeom prst="rect">
            <a:avLst/>
          </a:prstGeom>
        </p:spPr>
      </p:pic>
      <p:pic>
        <p:nvPicPr>
          <p:cNvPr id="5" name="Picture 1" descr="F:\внекл. меропр.5 класс\136665416628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48051" y="2982656"/>
            <a:ext cx="3562350" cy="35038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82808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Знакомимся с жюри премии &quot;Банк года Беларуси&quot; FINANCE.TUT.B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526" y="1557339"/>
            <a:ext cx="9134475" cy="522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1"/>
          <p:cNvSpPr>
            <a:spLocks noChangeArrowheads="1"/>
          </p:cNvSpPr>
          <p:nvPr/>
        </p:nvSpPr>
        <p:spPr bwMode="auto">
          <a:xfrm>
            <a:off x="1524000" y="109539"/>
            <a:ext cx="9144000" cy="11080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66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ОЦЕНКИ ЖЮРИ</a:t>
            </a:r>
            <a:endParaRPr lang="ru-RU" sz="66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53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6100" y="254000"/>
            <a:ext cx="102895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Подведение итогов.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1300" y="1244600"/>
            <a:ext cx="117221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Вот закончилась игра,</a:t>
            </a:r>
          </a:p>
          <a:p>
            <a:r>
              <a:rPr lang="ru-RU" sz="4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узнать пора.</a:t>
            </a:r>
          </a:p>
          <a:p>
            <a:r>
              <a:rPr lang="ru-RU" sz="4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Кто же лучше всех трудился</a:t>
            </a:r>
          </a:p>
          <a:p>
            <a:r>
              <a:rPr lang="ru-RU" sz="4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 </a:t>
            </a:r>
            <a:r>
              <a:rPr lang="ru-RU" sz="4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4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онечно отличился?</a:t>
            </a:r>
            <a:endParaRPr lang="ru-RU" sz="4800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Улыбочка">
            <a:hlinkClick r:id="rId4" tooltip="Улыбочка"/>
          </p:cNvPr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19597" y="254000"/>
            <a:ext cx="4123238" cy="368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итоги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28472" y="6197600"/>
            <a:ext cx="534928" cy="534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929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15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Спасибо">
            <a:hlinkClick r:id="rId2" tooltip="Спасибо"/>
          </p:cNvPr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400" y="860430"/>
            <a:ext cx="11754048" cy="503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102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След самолета</Template>
  <TotalTime>290</TotalTime>
  <Words>150</Words>
  <Application>Microsoft Office PowerPoint</Application>
  <PresentationFormat>Произвольный</PresentationFormat>
  <Paragraphs>35</Paragraphs>
  <Slides>20</Slides>
  <Notes>0</Notes>
  <HiddenSlides>0</HiddenSlides>
  <MMClips>5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2" baseType="lpstr">
      <vt:lpstr>Аспект</vt:lpstr>
      <vt:lpstr>Формула</vt:lpstr>
      <vt:lpstr>Презентация PowerPoint</vt:lpstr>
      <vt:lpstr>Презентация PowerPoint</vt:lpstr>
      <vt:lpstr>Презентация PowerPoint</vt:lpstr>
      <vt:lpstr>2 конкурс: «Найди соответствие»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9zzz</dc:creator>
  <cp:lastModifiedBy>Petya</cp:lastModifiedBy>
  <cp:revision>26</cp:revision>
  <dcterms:created xsi:type="dcterms:W3CDTF">2017-06-19T16:02:15Z</dcterms:created>
  <dcterms:modified xsi:type="dcterms:W3CDTF">2019-11-13T21:20:48Z</dcterms:modified>
</cp:coreProperties>
</file>