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9" r:id="rId3"/>
    <p:sldId id="260" r:id="rId4"/>
    <p:sldId id="263" r:id="rId5"/>
    <p:sldId id="264" r:id="rId6"/>
    <p:sldId id="261" r:id="rId7"/>
    <p:sldId id="265" r:id="rId8"/>
    <p:sldId id="266" r:id="rId9"/>
    <p:sldId id="267" r:id="rId10"/>
    <p:sldId id="262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3240360"/>
          </a:xfrm>
        </p:spPr>
        <p:txBody>
          <a:bodyPr/>
          <a:lstStyle/>
          <a:p>
            <a:r>
              <a:rPr lang="en-US" dirty="0" smtClean="0"/>
              <a:t>To be Russian in Europe </a:t>
            </a:r>
            <a:br>
              <a:rPr lang="en-US" dirty="0" smtClean="0"/>
            </a:br>
            <a:r>
              <a:rPr lang="en-US" dirty="0" smtClean="0"/>
              <a:t>“pros”</a:t>
            </a:r>
            <a:r>
              <a:rPr lang="ru-RU" dirty="0" smtClean="0"/>
              <a:t> </a:t>
            </a:r>
            <a:r>
              <a:rPr lang="en-US" dirty="0" smtClean="0"/>
              <a:t>and “contras”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913656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Made by </a:t>
            </a:r>
            <a:r>
              <a:rPr lang="en-US" dirty="0" err="1" smtClean="0"/>
              <a:t>Shirshina</a:t>
            </a:r>
            <a:r>
              <a:rPr lang="en-US" dirty="0" smtClean="0"/>
              <a:t> Anna, 8”B”, shool24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Teacher: </a:t>
            </a:r>
            <a:r>
              <a:rPr lang="en-US" dirty="0" err="1" smtClean="0"/>
              <a:t>Bushina</a:t>
            </a:r>
            <a:r>
              <a:rPr lang="ru-RU" dirty="0" smtClean="0"/>
              <a:t> О.</a:t>
            </a:r>
            <a:r>
              <a:rPr lang="en-US" dirty="0" smtClean="0"/>
              <a:t>V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897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Used resources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http://brjunetka.ru/preimushhestva-i-nedostatki-zhizni-v-germanii/</a:t>
            </a:r>
          </a:p>
          <a:p>
            <a:r>
              <a:rPr lang="en-US" dirty="0"/>
              <a:t>https://educationaustria.ru/news/immigraciya-v-evropu/</a:t>
            </a:r>
          </a:p>
          <a:p>
            <a:r>
              <a:rPr lang="en-US" dirty="0"/>
              <a:t>http://turimm.com/immigratsiya/emigratsiya-v-evropu.html</a:t>
            </a:r>
          </a:p>
          <a:p>
            <a:r>
              <a:rPr lang="en-US" dirty="0"/>
              <a:t>http://travelask.ru/questions/76684-kakie-plyusy-i-minusy-zhizni-za-granitsey</a:t>
            </a:r>
          </a:p>
          <a:p>
            <a:r>
              <a:rPr lang="en-US" dirty="0"/>
              <a:t>http://fb.ru/article/296147/jizn-v-italii-osobennosti-plyusyi-i-minusyi</a:t>
            </a:r>
          </a:p>
          <a:p>
            <a:r>
              <a:rPr lang="en-US" dirty="0" smtClean="0"/>
              <a:t>http://m.vk/com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14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Pros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financial and social </a:t>
            </a:r>
            <a:r>
              <a:rPr lang="en-US" sz="3200" dirty="0" smtClean="0"/>
              <a:t>stability</a:t>
            </a:r>
            <a:r>
              <a:rPr lang="ru-RU" sz="3200" dirty="0" smtClean="0"/>
              <a:t> 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/>
              <a:t>h</a:t>
            </a:r>
            <a:r>
              <a:rPr lang="en-US" sz="3200" dirty="0" smtClean="0"/>
              <a:t>igh quality </a:t>
            </a:r>
            <a:r>
              <a:rPr lang="en-US" sz="3200" dirty="0"/>
              <a:t>of health </a:t>
            </a:r>
            <a:r>
              <a:rPr lang="en-US" sz="3200" dirty="0" smtClean="0"/>
              <a:t>care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 smtClean="0"/>
              <a:t>good </a:t>
            </a:r>
            <a:r>
              <a:rPr lang="en-US" sz="3200" dirty="0" smtClean="0"/>
              <a:t>education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/>
              <a:t>ecological awareness </a:t>
            </a:r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en-US" sz="3200" dirty="0" smtClean="0"/>
              <a:t>traveling without visa</a:t>
            </a:r>
            <a:endParaRPr lang="ru-RU" sz="3200" dirty="0"/>
          </a:p>
        </p:txBody>
      </p:sp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611560" y="263691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611560" y="494116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94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Financial stability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3200" dirty="0"/>
              <a:t>municipal housing 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/>
              <a:t>hardship </a:t>
            </a:r>
            <a:r>
              <a:rPr lang="en-US" sz="3200" dirty="0" smtClean="0"/>
              <a:t>allowances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credit at </a:t>
            </a:r>
            <a:r>
              <a:rPr lang="en-US" sz="3200" dirty="0" smtClean="0"/>
              <a:t>even</a:t>
            </a:r>
            <a:endParaRPr lang="en-US" sz="3200" dirty="0"/>
          </a:p>
          <a:p>
            <a:pPr>
              <a:lnSpc>
                <a:spcPct val="150000"/>
              </a:lnSpc>
            </a:pPr>
            <a:r>
              <a:rPr lang="en-US" sz="3200" dirty="0"/>
              <a:t>c</a:t>
            </a:r>
            <a:r>
              <a:rPr lang="en-US" sz="3200" dirty="0" smtClean="0"/>
              <a:t>heap clothes</a:t>
            </a:r>
            <a:r>
              <a:rPr lang="en-US" sz="3200" dirty="0"/>
              <a:t>, food and </a:t>
            </a:r>
            <a:r>
              <a:rPr lang="en-US" sz="3200" dirty="0" smtClean="0"/>
              <a:t>gadgets</a:t>
            </a:r>
          </a:p>
          <a:p>
            <a:endParaRPr lang="ru-RU" dirty="0"/>
          </a:p>
        </p:txBody>
      </p:sp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7740352" y="580526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83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Ecological </a:t>
            </a:r>
            <a:r>
              <a:rPr lang="en-US" sz="5400" b="1" dirty="0">
                <a:solidFill>
                  <a:srgbClr val="FF0000"/>
                </a:solidFill>
              </a:rPr>
              <a:t>awareness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sorting </a:t>
            </a:r>
            <a:r>
              <a:rPr lang="en-US" sz="3200" dirty="0"/>
              <a:t>and </a:t>
            </a:r>
            <a:r>
              <a:rPr lang="en-US" sz="3200" dirty="0" smtClean="0"/>
              <a:t>recycling rubbish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animal </a:t>
            </a:r>
            <a:r>
              <a:rPr lang="en-US" sz="3200" dirty="0" smtClean="0"/>
              <a:t>shelters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c</a:t>
            </a:r>
            <a:r>
              <a:rPr lang="en-US" sz="3200" dirty="0" smtClean="0"/>
              <a:t>lean water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c</a:t>
            </a:r>
            <a:r>
              <a:rPr lang="en-US" sz="3200" dirty="0" smtClean="0"/>
              <a:t>lean streets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1025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Contras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high taxes and expensive services 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 smtClean="0"/>
              <a:t>difficulties in getting a job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language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mentality</a:t>
            </a:r>
            <a:endParaRPr lang="ru-RU" sz="3200" dirty="0"/>
          </a:p>
        </p:txBody>
      </p:sp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611560" y="256490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hlinkClick r:id="rId3" action="ppaction://hlinksldjump"/>
          </p:cNvPr>
          <p:cNvSpPr/>
          <p:nvPr/>
        </p:nvSpPr>
        <p:spPr>
          <a:xfrm>
            <a:off x="611560" y="494116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hlinkClick r:id="rId4" action="ppaction://hlinksldjump"/>
          </p:cNvPr>
          <p:cNvSpPr/>
          <p:nvPr/>
        </p:nvSpPr>
        <p:spPr>
          <a:xfrm>
            <a:off x="611560" y="422108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1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</a:rPr>
              <a:t>expensive services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m</a:t>
            </a:r>
            <a:r>
              <a:rPr lang="en-US" sz="3200" dirty="0" smtClean="0"/>
              <a:t>edicine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p</a:t>
            </a:r>
            <a:r>
              <a:rPr lang="en-US" sz="3200" dirty="0" smtClean="0"/>
              <a:t>etrol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mobile communication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automobile insurance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t</a:t>
            </a:r>
            <a:r>
              <a:rPr lang="en-US" sz="3200" dirty="0" smtClean="0"/>
              <a:t>axi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education</a:t>
            </a:r>
            <a:endParaRPr lang="ru-RU" sz="3200" dirty="0"/>
          </a:p>
        </p:txBody>
      </p:sp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7308304" y="566124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98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</a:t>
            </a:r>
            <a:r>
              <a:rPr lang="en-US" dirty="0" smtClean="0">
                <a:solidFill>
                  <a:srgbClr val="FF0000"/>
                </a:solidFill>
              </a:rPr>
              <a:t>anguage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3200" dirty="0"/>
              <a:t>language barrier </a:t>
            </a:r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/>
              <a:t>English is not </a:t>
            </a:r>
            <a:r>
              <a:rPr lang="en-US" sz="3200" dirty="0" smtClean="0"/>
              <a:t>enough</a:t>
            </a:r>
          </a:p>
          <a:p>
            <a:endParaRPr lang="ru-RU" dirty="0"/>
          </a:p>
        </p:txBody>
      </p:sp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7236296" y="5661248"/>
            <a:ext cx="36004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67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>M</a:t>
            </a:r>
            <a:r>
              <a:rPr lang="en-US" sz="5400" dirty="0" smtClean="0">
                <a:solidFill>
                  <a:srgbClr val="FF0000"/>
                </a:solidFill>
              </a:rPr>
              <a:t>entality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Europeans like rules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They may seem too polite and patient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They always smile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8783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</a:rPr>
              <a:t>Conclusion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East or West, Home is best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Being Russian in Russia is the best thing.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1486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736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6000" dirty="0" smtClean="0">
                <a:solidFill>
                  <a:srgbClr val="FF0000"/>
                </a:solidFill>
              </a:rPr>
              <a:t>Thank you</a:t>
            </a:r>
          </a:p>
          <a:p>
            <a:pPr marL="109728" indent="0" algn="ctr">
              <a:buNone/>
            </a:pPr>
            <a:r>
              <a:rPr lang="en-US" sz="6000" dirty="0" smtClean="0">
                <a:solidFill>
                  <a:srgbClr val="FF0000"/>
                </a:solidFill>
              </a:rPr>
              <a:t>for your attention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5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337</TotalTime>
  <Words>145</Words>
  <Application>Microsoft Office PowerPoint</Application>
  <PresentationFormat>Экран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To be Russian in Europe  “pros” and “contras”</vt:lpstr>
      <vt:lpstr>Used resources</vt:lpstr>
      <vt:lpstr>Pros</vt:lpstr>
      <vt:lpstr>Financial stability</vt:lpstr>
      <vt:lpstr>Ecological awareness </vt:lpstr>
      <vt:lpstr>Contras</vt:lpstr>
      <vt:lpstr>expensive services </vt:lpstr>
      <vt:lpstr>Language</vt:lpstr>
      <vt:lpstr>Mentality</vt:lpstr>
      <vt:lpstr>Conclusion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 Russian in Europe  “за” и “против”</dc:title>
  <dc:creator>MASTER</dc:creator>
  <cp:lastModifiedBy>user</cp:lastModifiedBy>
  <cp:revision>23</cp:revision>
  <dcterms:created xsi:type="dcterms:W3CDTF">2017-11-09T16:33:56Z</dcterms:created>
  <dcterms:modified xsi:type="dcterms:W3CDTF">2017-11-24T10:19:17Z</dcterms:modified>
</cp:coreProperties>
</file>