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  <p:sldId id="267" r:id="rId13"/>
    <p:sldId id="268" r:id="rId14"/>
    <p:sldId id="278" r:id="rId15"/>
    <p:sldId id="279" r:id="rId16"/>
    <p:sldId id="280" r:id="rId17"/>
    <p:sldId id="281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7EBE-7A3F-4FF0-AAF4-8B9A945FC2AF}" type="datetimeFigureOut">
              <a:rPr lang="ru-RU" smtClean="0"/>
              <a:pPr/>
              <a:t>08.03.2018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E126-4291-4EDA-BF03-EC2BB99A1D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6840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7EBE-7A3F-4FF0-AAF4-8B9A945FC2AF}" type="datetimeFigureOut">
              <a:rPr lang="ru-RU" smtClean="0"/>
              <a:pPr/>
              <a:t>08.03.2018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E126-4291-4EDA-BF03-EC2BB99A1D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8538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7EBE-7A3F-4FF0-AAF4-8B9A945FC2AF}" type="datetimeFigureOut">
              <a:rPr lang="ru-RU" smtClean="0"/>
              <a:pPr/>
              <a:t>08.03.2018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E126-4291-4EDA-BF03-EC2BB99A1D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6669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7EBE-7A3F-4FF0-AAF4-8B9A945FC2AF}" type="datetimeFigureOut">
              <a:rPr lang="ru-RU" smtClean="0"/>
              <a:pPr/>
              <a:t>08.03.2018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E126-4291-4EDA-BF03-EC2BB99A1D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5946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7EBE-7A3F-4FF0-AAF4-8B9A945FC2AF}" type="datetimeFigureOut">
              <a:rPr lang="ru-RU" smtClean="0"/>
              <a:pPr/>
              <a:t>08.03.2018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E126-4291-4EDA-BF03-EC2BB99A1D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093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7EBE-7A3F-4FF0-AAF4-8B9A945FC2AF}" type="datetimeFigureOut">
              <a:rPr lang="ru-RU" smtClean="0"/>
              <a:pPr/>
              <a:t>08.03.2018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E126-4291-4EDA-BF03-EC2BB99A1D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5307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7EBE-7A3F-4FF0-AAF4-8B9A945FC2AF}" type="datetimeFigureOut">
              <a:rPr lang="ru-RU" smtClean="0"/>
              <a:pPr/>
              <a:t>08.03.2018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E126-4291-4EDA-BF03-EC2BB99A1D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2669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7EBE-7A3F-4FF0-AAF4-8B9A945FC2AF}" type="datetimeFigureOut">
              <a:rPr lang="ru-RU" smtClean="0"/>
              <a:pPr/>
              <a:t>08.03.2018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E126-4291-4EDA-BF03-EC2BB99A1D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993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7EBE-7A3F-4FF0-AAF4-8B9A945FC2AF}" type="datetimeFigureOut">
              <a:rPr lang="ru-RU" smtClean="0"/>
              <a:pPr/>
              <a:t>08.03.2018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E126-4291-4EDA-BF03-EC2BB99A1D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357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7EBE-7A3F-4FF0-AAF4-8B9A945FC2AF}" type="datetimeFigureOut">
              <a:rPr lang="ru-RU" smtClean="0"/>
              <a:pPr/>
              <a:t>08.03.2018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E126-4291-4EDA-BF03-EC2BB99A1D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3234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7EBE-7A3F-4FF0-AAF4-8B9A945FC2AF}" type="datetimeFigureOut">
              <a:rPr lang="ru-RU" smtClean="0"/>
              <a:pPr/>
              <a:t>08.03.2018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E126-4291-4EDA-BF03-EC2BB99A1D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2662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67EBE-7A3F-4FF0-AAF4-8B9A945FC2AF}" type="datetimeFigureOut">
              <a:rPr lang="ru-RU" smtClean="0"/>
              <a:pPr/>
              <a:t>08.03.2018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0E126-4291-4EDA-BF03-EC2BB99A1D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7543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9600" dirty="0" smtClean="0">
                <a:solidFill>
                  <a:srgbClr val="FF0000"/>
                </a:solidFill>
              </a:rPr>
              <a:t>«Золушка»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400" dirty="0">
                <a:solidFill>
                  <a:srgbClr val="002060"/>
                </a:solidFill>
              </a:rPr>
              <a:t>н</a:t>
            </a:r>
            <a:r>
              <a:rPr lang="ru-RU" sz="4400" dirty="0" smtClean="0">
                <a:solidFill>
                  <a:srgbClr val="002060"/>
                </a:solidFill>
              </a:rPr>
              <a:t>емецкая сказка</a:t>
            </a:r>
            <a:endParaRPr lang="ru-RU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625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4400" b="1" dirty="0" smtClean="0"/>
              <a:t>Золушка: </a:t>
            </a:r>
            <a:r>
              <a:rPr lang="ru-RU" sz="4400" dirty="0" smtClean="0"/>
              <a:t>Моя мать умерла, и теперь я должна работать на мою мачеху и сестер</a:t>
            </a:r>
            <a:endParaRPr lang="ru-RU" sz="4400" dirty="0" smtClean="0"/>
          </a:p>
          <a:p>
            <a:pPr marL="0" indent="0">
              <a:buNone/>
            </a:pPr>
            <a:r>
              <a:rPr lang="ru-RU" sz="4400" b="1" dirty="0" smtClean="0"/>
              <a:t>Мачеха</a:t>
            </a:r>
            <a:r>
              <a:rPr lang="ru-RU" sz="4400" dirty="0" smtClean="0"/>
              <a:t>: Я ненавижу золушку. Знаете, почему? Посмотрите, какая она красивая, умная и хорошая, а мои дочери некрасивые и глупые. </a:t>
            </a:r>
            <a:r>
              <a:rPr lang="ru-RU" sz="4400" dirty="0" err="1" smtClean="0"/>
              <a:t>Ааа</a:t>
            </a:r>
            <a:r>
              <a:rPr lang="ru-RU" sz="4400" dirty="0" smtClean="0"/>
              <a:t>, вот и они.</a:t>
            </a:r>
          </a:p>
        </p:txBody>
      </p:sp>
    </p:spTree>
    <p:extLst>
      <p:ext uri="{BB962C8B-B14F-4D97-AF65-F5344CB8AC3E}">
        <p14:creationId xmlns:p14="http://schemas.microsoft.com/office/powerpoint/2010/main" xmlns="" val="21402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400" b="1" dirty="0" smtClean="0"/>
              <a:t>Сестра1</a:t>
            </a:r>
            <a:r>
              <a:rPr lang="ru-RU" sz="4400" dirty="0" smtClean="0"/>
              <a:t>: Привет, меня зовут </a:t>
            </a:r>
            <a:r>
              <a:rPr lang="ru-RU" sz="4400" dirty="0" err="1" smtClean="0"/>
              <a:t>Люсинда</a:t>
            </a:r>
            <a:r>
              <a:rPr lang="ru-RU" sz="4400" dirty="0" smtClean="0"/>
              <a:t>.</a:t>
            </a:r>
          </a:p>
          <a:p>
            <a:pPr marL="0" indent="0">
              <a:buNone/>
            </a:pPr>
            <a:r>
              <a:rPr lang="ru-RU" sz="4400" b="1" dirty="0" smtClean="0"/>
              <a:t>Сестра2</a:t>
            </a:r>
            <a:r>
              <a:rPr lang="ru-RU" sz="4400" dirty="0" smtClean="0"/>
              <a:t>: Привет, меня зовут </a:t>
            </a:r>
            <a:r>
              <a:rPr lang="ru-RU" sz="4400" dirty="0" err="1" smtClean="0"/>
              <a:t>Гризельда</a:t>
            </a:r>
            <a:endParaRPr lang="ru-RU" sz="4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5415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/>
              <a:t>Сестра1</a:t>
            </a:r>
            <a:r>
              <a:rPr lang="ru-RU" sz="4400" dirty="0" smtClean="0"/>
              <a:t>: В детстве, я хотела стать фотомоделью, но мне сказали, что я слишком красива.</a:t>
            </a:r>
          </a:p>
          <a:p>
            <a:pPr marL="0" indent="0">
              <a:buNone/>
            </a:pPr>
            <a:r>
              <a:rPr lang="ru-RU" sz="4400" b="1" dirty="0" smtClean="0"/>
              <a:t>Сестра2</a:t>
            </a:r>
            <a:r>
              <a:rPr lang="ru-RU" sz="4400" dirty="0" smtClean="0"/>
              <a:t>: А я в детстве хотела стать балериной, но мне сказали, что я слишком быстрая. Но я все еще классно танцую</a:t>
            </a:r>
          </a:p>
        </p:txBody>
      </p:sp>
    </p:spTree>
    <p:extLst>
      <p:ext uri="{BB962C8B-B14F-4D97-AF65-F5344CB8AC3E}">
        <p14:creationId xmlns:p14="http://schemas.microsoft.com/office/powerpoint/2010/main" xmlns="" val="294191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 smtClean="0"/>
              <a:t>Сестра1</a:t>
            </a:r>
            <a:r>
              <a:rPr lang="ru-RU" sz="4400" dirty="0" smtClean="0"/>
              <a:t>: Покажи</a:t>
            </a:r>
          </a:p>
          <a:p>
            <a:pPr marL="0" indent="0">
              <a:buNone/>
            </a:pPr>
            <a:r>
              <a:rPr lang="ru-RU" sz="4400" b="1" dirty="0" smtClean="0"/>
              <a:t>Слуга: </a:t>
            </a:r>
            <a:r>
              <a:rPr lang="ru-RU" sz="4400" dirty="0" smtClean="0"/>
              <a:t>Его величество Король устраивает бал, на который должны прийти все девушки королевства, чтобы принц мог выбрать себе жену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0181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b="1" dirty="0" smtClean="0"/>
              <a:t>Мачеха</a:t>
            </a:r>
            <a:r>
              <a:rPr lang="ru-RU" sz="4400" dirty="0" smtClean="0"/>
              <a:t>: </a:t>
            </a:r>
            <a:r>
              <a:rPr lang="ru-RU" sz="4400" dirty="0" err="1" smtClean="0"/>
              <a:t>Да,да</a:t>
            </a:r>
            <a:r>
              <a:rPr lang="ru-RU" sz="4400" dirty="0" smtClean="0"/>
              <a:t>, здесь живут три дамы: я и мои дочери.</a:t>
            </a:r>
          </a:p>
          <a:p>
            <a:pPr marL="0" indent="0">
              <a:buNone/>
            </a:pPr>
            <a:r>
              <a:rPr lang="ru-RU" sz="4400" b="1" dirty="0" smtClean="0"/>
              <a:t>Слуга</a:t>
            </a:r>
            <a:r>
              <a:rPr lang="ru-RU" sz="4400" dirty="0" smtClean="0"/>
              <a:t>: Вот 3 приглашения.</a:t>
            </a:r>
          </a:p>
          <a:p>
            <a:pPr marL="0" indent="0">
              <a:buNone/>
            </a:pPr>
            <a:r>
              <a:rPr lang="ru-RU" sz="4400" dirty="0" smtClean="0"/>
              <a:t>Ведущий: Золушка тоже здесь живет.</a:t>
            </a:r>
          </a:p>
        </p:txBody>
      </p:sp>
    </p:spTree>
    <p:extLst>
      <p:ext uri="{BB962C8B-B14F-4D97-AF65-F5344CB8AC3E}">
        <p14:creationId xmlns:p14="http://schemas.microsoft.com/office/powerpoint/2010/main" xmlns="" val="239663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 smtClean="0"/>
              <a:t>Мачеха</a:t>
            </a:r>
            <a:r>
              <a:rPr lang="ru-RU" sz="4400" dirty="0" smtClean="0"/>
              <a:t>: Золушка – прислуга.</a:t>
            </a:r>
          </a:p>
          <a:p>
            <a:pPr marL="0" indent="0">
              <a:buNone/>
            </a:pPr>
            <a:r>
              <a:rPr lang="ru-RU" sz="4400" b="1" dirty="0" smtClean="0"/>
              <a:t>Слуга</a:t>
            </a:r>
            <a:r>
              <a:rPr lang="ru-RU" sz="4400" dirty="0" smtClean="0"/>
              <a:t>: все девушки должны быть.</a:t>
            </a:r>
          </a:p>
          <a:p>
            <a:pPr marL="0" indent="0">
              <a:buNone/>
            </a:pPr>
            <a:r>
              <a:rPr lang="ru-RU" sz="4400" b="1" dirty="0" smtClean="0"/>
              <a:t>Мачеха</a:t>
            </a:r>
            <a:r>
              <a:rPr lang="ru-RU" sz="4400" dirty="0" smtClean="0"/>
              <a:t>: Зачем, ты сказал про золушку.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3892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04664"/>
            <a:ext cx="8229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/>
              <a:t>Фея</a:t>
            </a:r>
            <a:r>
              <a:rPr lang="ru-RU" sz="4400" dirty="0" smtClean="0"/>
              <a:t>: Здравствуйте, я </a:t>
            </a:r>
            <a:r>
              <a:rPr lang="ru-RU" sz="4400" dirty="0" err="1" smtClean="0"/>
              <a:t>фея,минуточку</a:t>
            </a:r>
            <a:r>
              <a:rPr lang="ru-RU" sz="4400" dirty="0" smtClean="0"/>
              <a:t>.</a:t>
            </a:r>
          </a:p>
          <a:p>
            <a:pPr marL="0" indent="0">
              <a:buNone/>
            </a:pPr>
            <a:r>
              <a:rPr lang="ru-RU" sz="4400" b="1" dirty="0" smtClean="0"/>
              <a:t>Золушка</a:t>
            </a:r>
            <a:r>
              <a:rPr lang="ru-RU" sz="4400" dirty="0" smtClean="0"/>
              <a:t>: О, старушка, о, бедная</a:t>
            </a:r>
          </a:p>
          <a:p>
            <a:pPr marL="0" indent="0">
              <a:buNone/>
            </a:pPr>
            <a:r>
              <a:rPr lang="ru-RU" sz="4400" dirty="0" smtClean="0"/>
              <a:t>Вот, возьми мой хворост.</a:t>
            </a:r>
          </a:p>
          <a:p>
            <a:pPr marL="0" indent="0">
              <a:buNone/>
            </a:pPr>
            <a:r>
              <a:rPr lang="ru-RU" sz="4400" b="1" dirty="0" smtClean="0"/>
              <a:t>Фея</a:t>
            </a:r>
            <a:r>
              <a:rPr lang="ru-RU" sz="4400" dirty="0" smtClean="0"/>
              <a:t>: спасибо</a:t>
            </a:r>
          </a:p>
          <a:p>
            <a:pPr marL="0" indent="0">
              <a:buNone/>
            </a:pPr>
            <a:endParaRPr lang="ru-RU" sz="4400" dirty="0" smtClean="0"/>
          </a:p>
          <a:p>
            <a:pPr marL="0" indent="0">
              <a:buNone/>
            </a:pPr>
            <a:endParaRPr lang="ru-RU" sz="4400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1571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229600" cy="56494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b="1" dirty="0" smtClean="0"/>
              <a:t>Принц: </a:t>
            </a:r>
            <a:r>
              <a:rPr lang="ru-RU" sz="4400" dirty="0" smtClean="0"/>
              <a:t>Хватит, бегать – скучно</a:t>
            </a:r>
            <a:r>
              <a:rPr lang="ru-RU" sz="4400" b="1" dirty="0" smtClean="0"/>
              <a:t>.</a:t>
            </a:r>
          </a:p>
          <a:p>
            <a:pPr marL="0" indent="0">
              <a:buNone/>
            </a:pPr>
            <a:r>
              <a:rPr lang="ru-RU" sz="4400" b="1" dirty="0" smtClean="0"/>
              <a:t>Слуга: </a:t>
            </a:r>
            <a:r>
              <a:rPr lang="ru-RU" sz="4400" dirty="0" smtClean="0"/>
              <a:t>Да нет, а вечером будет бал, повеселимся, красивые девушки.</a:t>
            </a:r>
          </a:p>
          <a:p>
            <a:pPr marL="0" indent="0">
              <a:buNone/>
            </a:pPr>
            <a:r>
              <a:rPr lang="ru-RU" sz="4400" b="1" dirty="0" smtClean="0"/>
              <a:t>Принц</a:t>
            </a:r>
            <a:r>
              <a:rPr lang="ru-RU" sz="4400" dirty="0" smtClean="0"/>
              <a:t>: Не знаю, принцем быть скучно.</a:t>
            </a:r>
          </a:p>
          <a:p>
            <a:pPr marL="0" indent="0">
              <a:buNone/>
            </a:pPr>
            <a:r>
              <a:rPr lang="ru-RU" sz="4400" b="1" dirty="0" smtClean="0"/>
              <a:t>Слуга</a:t>
            </a:r>
            <a:r>
              <a:rPr lang="ru-RU" sz="4400" dirty="0" smtClean="0"/>
              <a:t>: Меняемся, я буду принцем, а ты слугой</a:t>
            </a:r>
          </a:p>
          <a:p>
            <a:pPr marL="0" indent="0">
              <a:buNone/>
            </a:pPr>
            <a:endParaRPr lang="ru-RU" sz="4400" dirty="0" smtClean="0"/>
          </a:p>
        </p:txBody>
      </p:sp>
    </p:spTree>
    <p:extLst>
      <p:ext uri="{BB962C8B-B14F-4D97-AF65-F5344CB8AC3E}">
        <p14:creationId xmlns:p14="http://schemas.microsoft.com/office/powerpoint/2010/main" xmlns="" val="293686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5865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/>
              <a:t>Принц: Хорошая идея, но как?</a:t>
            </a:r>
          </a:p>
          <a:p>
            <a:pPr marL="0" indent="0">
              <a:buNone/>
            </a:pPr>
            <a:r>
              <a:rPr lang="ru-RU" sz="4400" b="1" dirty="0" smtClean="0"/>
              <a:t>Слуга: Меняемся одеждой.</a:t>
            </a:r>
          </a:p>
          <a:p>
            <a:pPr marL="0" indent="0">
              <a:buNone/>
            </a:pPr>
            <a:r>
              <a:rPr lang="ru-RU" sz="4400" b="1" dirty="0" smtClean="0"/>
              <a:t>Принц</a:t>
            </a:r>
            <a:r>
              <a:rPr lang="ru-RU" sz="4400" dirty="0" smtClean="0"/>
              <a:t>: Теперь я чувствую себя как обычный человек.</a:t>
            </a:r>
          </a:p>
          <a:p>
            <a:pPr marL="0" indent="0">
              <a:buNone/>
            </a:pPr>
            <a:r>
              <a:rPr lang="ru-RU" sz="4400" b="1" dirty="0" smtClean="0"/>
              <a:t>Слуга</a:t>
            </a:r>
            <a:r>
              <a:rPr lang="ru-RU" sz="4400" dirty="0" smtClean="0"/>
              <a:t>: А чувствую себя принцем.</a:t>
            </a:r>
          </a:p>
          <a:p>
            <a:pPr marL="0" indent="0">
              <a:buNone/>
            </a:pPr>
            <a:r>
              <a:rPr lang="ru-RU" sz="4400" dirty="0" smtClean="0"/>
              <a:t>До скорого, Ганс</a:t>
            </a:r>
          </a:p>
          <a:p>
            <a:pPr marL="0" indent="0">
              <a:buNone/>
            </a:pPr>
            <a:r>
              <a:rPr lang="ru-RU" sz="4400" b="1" dirty="0" smtClean="0"/>
              <a:t>Принц</a:t>
            </a:r>
            <a:r>
              <a:rPr lang="ru-RU" sz="4400" dirty="0" smtClean="0"/>
              <a:t>: </a:t>
            </a:r>
            <a:r>
              <a:rPr lang="ru-RU" sz="4400" dirty="0" err="1" smtClean="0"/>
              <a:t>Ха,ха</a:t>
            </a:r>
            <a:r>
              <a:rPr lang="ru-RU" sz="4400" dirty="0" smtClean="0"/>
              <a:t>, пока, принц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782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 smtClean="0"/>
              <a:t>Принц</a:t>
            </a:r>
            <a:r>
              <a:rPr lang="ru-RU" sz="4400" dirty="0" smtClean="0"/>
              <a:t>: Посмотрите, какая она красивая. Привет.</a:t>
            </a:r>
          </a:p>
          <a:p>
            <a:pPr marL="0" indent="0">
              <a:buNone/>
            </a:pPr>
            <a:r>
              <a:rPr lang="ru-RU" sz="4400" b="1" dirty="0" smtClean="0"/>
              <a:t>Золушка</a:t>
            </a:r>
            <a:r>
              <a:rPr lang="ru-RU" sz="4400" dirty="0" smtClean="0"/>
              <a:t>: Привет</a:t>
            </a:r>
          </a:p>
          <a:p>
            <a:pPr marL="0" indent="0">
              <a:buNone/>
            </a:pPr>
            <a:r>
              <a:rPr lang="ru-RU" sz="4400" b="1" dirty="0" err="1" smtClean="0"/>
              <a:t>Принц</a:t>
            </a:r>
            <a:r>
              <a:rPr lang="ru-RU" sz="4400" dirty="0" err="1" smtClean="0"/>
              <a:t>:Что</a:t>
            </a:r>
            <a:r>
              <a:rPr lang="ru-RU" sz="4400" dirty="0" smtClean="0"/>
              <a:t> ты делаешь?</a:t>
            </a:r>
          </a:p>
          <a:p>
            <a:pPr marL="0" indent="0">
              <a:buNone/>
            </a:pPr>
            <a:r>
              <a:rPr lang="ru-RU" sz="4400" dirty="0"/>
              <a:t> </a:t>
            </a:r>
            <a:r>
              <a:rPr lang="ru-RU" sz="4400" b="1" dirty="0" err="1" smtClean="0"/>
              <a:t>Золушка</a:t>
            </a:r>
            <a:r>
              <a:rPr lang="ru-RU" sz="4400" dirty="0" err="1" smtClean="0"/>
              <a:t>:Собираю</a:t>
            </a:r>
            <a:r>
              <a:rPr lang="ru-RU" sz="4400" dirty="0" smtClean="0"/>
              <a:t> хворост.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28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r>
              <a:rPr lang="ru-RU" sz="4400" b="1" dirty="0" smtClean="0"/>
              <a:t>Принц</a:t>
            </a:r>
            <a:r>
              <a:rPr lang="ru-RU" sz="4400" dirty="0" smtClean="0"/>
              <a:t>: Зачем?</a:t>
            </a:r>
          </a:p>
          <a:p>
            <a:r>
              <a:rPr lang="ru-RU" sz="4400" b="1" dirty="0" smtClean="0"/>
              <a:t>Золушка: </a:t>
            </a:r>
            <a:r>
              <a:rPr lang="ru-RU" sz="4400" dirty="0" smtClean="0"/>
              <a:t>Для камина.</a:t>
            </a:r>
          </a:p>
          <a:p>
            <a:r>
              <a:rPr lang="ru-RU" sz="4400" b="1" dirty="0" smtClean="0"/>
              <a:t>Принц</a:t>
            </a:r>
            <a:r>
              <a:rPr lang="ru-RU" sz="4400" dirty="0" smtClean="0"/>
              <a:t>: ААА, давай помогу</a:t>
            </a:r>
          </a:p>
          <a:p>
            <a:r>
              <a:rPr lang="ru-RU" sz="4400" b="1" dirty="0" smtClean="0"/>
              <a:t>Слуга</a:t>
            </a:r>
            <a:r>
              <a:rPr lang="ru-RU" sz="4400" dirty="0" smtClean="0"/>
              <a:t>: Золушка, </a:t>
            </a:r>
            <a:r>
              <a:rPr lang="ru-RU" sz="4400" dirty="0" err="1" smtClean="0"/>
              <a:t>Люсинда</a:t>
            </a:r>
            <a:r>
              <a:rPr lang="ru-RU" sz="4400" dirty="0" smtClean="0"/>
              <a:t> и </a:t>
            </a:r>
            <a:r>
              <a:rPr lang="ru-RU" sz="4400" dirty="0" err="1" smtClean="0"/>
              <a:t>Гризельда</a:t>
            </a:r>
            <a:r>
              <a:rPr lang="ru-RU" sz="4400" dirty="0" smtClean="0"/>
              <a:t>, тебя зовут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84398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 smtClean="0"/>
              <a:t>Принц</a:t>
            </a:r>
            <a:r>
              <a:rPr lang="ru-RU" sz="4400" dirty="0" smtClean="0"/>
              <a:t>: Вечером во дворце будет бал, приходи</a:t>
            </a:r>
          </a:p>
          <a:p>
            <a:pPr marL="0" indent="0">
              <a:buNone/>
            </a:pPr>
            <a:r>
              <a:rPr lang="ru-RU" sz="4400" b="1" dirty="0" smtClean="0"/>
              <a:t>Слуга</a:t>
            </a:r>
            <a:r>
              <a:rPr lang="ru-RU" sz="4400" dirty="0" smtClean="0"/>
              <a:t>: Кто это был?</a:t>
            </a:r>
          </a:p>
          <a:p>
            <a:pPr marL="0" indent="0">
              <a:buNone/>
            </a:pPr>
            <a:r>
              <a:rPr lang="ru-RU" sz="4400" b="1" dirty="0" smtClean="0"/>
              <a:t>Золушка</a:t>
            </a:r>
            <a:r>
              <a:rPr lang="ru-RU" sz="4400" dirty="0" smtClean="0"/>
              <a:t>: Просто, мужчина</a:t>
            </a:r>
          </a:p>
          <a:p>
            <a:pPr marL="0" indent="0">
              <a:buNone/>
            </a:pPr>
            <a:r>
              <a:rPr lang="ru-RU" sz="4400" b="1" dirty="0" smtClean="0"/>
              <a:t>Сестра1</a:t>
            </a:r>
            <a:r>
              <a:rPr lang="ru-RU" sz="4400" dirty="0" smtClean="0"/>
              <a:t>: Золушка, помоги мне</a:t>
            </a:r>
          </a:p>
          <a:p>
            <a:pPr marL="0" indent="0">
              <a:buNone/>
            </a:pPr>
            <a:r>
              <a:rPr lang="ru-RU" sz="4400" b="1" dirty="0" smtClean="0"/>
              <a:t>Сестра2</a:t>
            </a:r>
            <a:r>
              <a:rPr lang="ru-RU" sz="4400" dirty="0" smtClean="0"/>
              <a:t>: нет, мне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86489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 smtClean="0"/>
              <a:t>Сестра</a:t>
            </a:r>
            <a:r>
              <a:rPr lang="ru-RU" sz="4400" dirty="0" smtClean="0"/>
              <a:t>: А ты в чем пойдешь на бал.</a:t>
            </a:r>
          </a:p>
          <a:p>
            <a:pPr marL="0" indent="0">
              <a:buNone/>
            </a:pPr>
            <a:r>
              <a:rPr lang="ru-RU" sz="4400" b="1" dirty="0" smtClean="0"/>
              <a:t>Золушка</a:t>
            </a:r>
            <a:r>
              <a:rPr lang="ru-RU" sz="4400" dirty="0" smtClean="0"/>
              <a:t>: в этом</a:t>
            </a:r>
          </a:p>
          <a:p>
            <a:pPr marL="0" indent="0">
              <a:buNone/>
            </a:pPr>
            <a:r>
              <a:rPr lang="ru-RU" sz="4400" b="1" dirty="0" smtClean="0"/>
              <a:t>Сестра</a:t>
            </a:r>
            <a:r>
              <a:rPr lang="ru-RU" sz="4400" dirty="0" smtClean="0"/>
              <a:t>: Так оно старомодное</a:t>
            </a:r>
          </a:p>
          <a:p>
            <a:pPr marL="0" indent="0">
              <a:buNone/>
            </a:pPr>
            <a:r>
              <a:rPr lang="ru-RU" sz="4400" b="1" dirty="0" smtClean="0"/>
              <a:t>Мачеха</a:t>
            </a:r>
            <a:r>
              <a:rPr lang="ru-RU" sz="4400" dirty="0" smtClean="0"/>
              <a:t>: Вы готовы, малышки</a:t>
            </a:r>
          </a:p>
          <a:p>
            <a:pPr marL="0" indent="0">
              <a:buNone/>
            </a:pPr>
            <a:r>
              <a:rPr lang="ru-RU" sz="4400" b="1" dirty="0" smtClean="0"/>
              <a:t>Сестра</a:t>
            </a:r>
            <a:r>
              <a:rPr lang="ru-RU" sz="4400" dirty="0" smtClean="0"/>
              <a:t>: Да, мы выглядим отлично, принц будет нашим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03857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/>
              <a:t>Мачеха</a:t>
            </a:r>
            <a:r>
              <a:rPr lang="ru-RU" sz="4400" dirty="0" smtClean="0"/>
              <a:t>: А ты, тоже на бол хочешь?</a:t>
            </a:r>
          </a:p>
          <a:p>
            <a:pPr marL="0" indent="0">
              <a:buNone/>
            </a:pPr>
            <a:r>
              <a:rPr lang="ru-RU" sz="4400" b="1" dirty="0" smtClean="0"/>
              <a:t>Золушка</a:t>
            </a:r>
            <a:r>
              <a:rPr lang="ru-RU" sz="4400" dirty="0" smtClean="0"/>
              <a:t>: да</a:t>
            </a:r>
          </a:p>
          <a:p>
            <a:pPr marL="0" indent="0">
              <a:buNone/>
            </a:pPr>
            <a:r>
              <a:rPr lang="ru-RU" sz="4400" b="1" dirty="0" smtClean="0"/>
              <a:t>Мачеха</a:t>
            </a:r>
            <a:r>
              <a:rPr lang="ru-RU" sz="4400" dirty="0" smtClean="0"/>
              <a:t>: но, не можешь пойти в таком платье</a:t>
            </a:r>
          </a:p>
          <a:p>
            <a:pPr marL="0" indent="0">
              <a:buNone/>
            </a:pPr>
            <a:r>
              <a:rPr lang="ru-RU" sz="4400" b="1" dirty="0" smtClean="0"/>
              <a:t>Сестры</a:t>
            </a:r>
            <a:r>
              <a:rPr lang="ru-RU" sz="4400" dirty="0" smtClean="0"/>
              <a:t>: Мама, успокойся, это всего лишь вечеринка.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2034256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48680"/>
            <a:ext cx="8229600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/>
              <a:t>Фея</a:t>
            </a:r>
            <a:r>
              <a:rPr lang="ru-RU" sz="4400" dirty="0" smtClean="0"/>
              <a:t>: Здравствуй, золушка</a:t>
            </a:r>
          </a:p>
          <a:p>
            <a:pPr marL="0" indent="0">
              <a:buNone/>
            </a:pPr>
            <a:r>
              <a:rPr lang="ru-RU" sz="4400" b="1" dirty="0" smtClean="0"/>
              <a:t>Золушка</a:t>
            </a:r>
            <a:r>
              <a:rPr lang="ru-RU" sz="4400" dirty="0" smtClean="0"/>
              <a:t>: Здравствуй, ты кто</a:t>
            </a:r>
          </a:p>
          <a:p>
            <a:pPr marL="0" indent="0">
              <a:buNone/>
            </a:pPr>
            <a:r>
              <a:rPr lang="ru-RU" sz="4400" b="1" dirty="0"/>
              <a:t>Фея</a:t>
            </a:r>
            <a:r>
              <a:rPr lang="ru-RU" sz="4400" dirty="0"/>
              <a:t>: Я </a:t>
            </a:r>
            <a:r>
              <a:rPr lang="ru-RU" sz="4400" dirty="0" smtClean="0"/>
              <a:t>фея, пришел тебе помочь пойти на бал. Карета и лошадь ждут тебя во дворе</a:t>
            </a:r>
          </a:p>
        </p:txBody>
      </p:sp>
    </p:spTree>
    <p:extLst>
      <p:ext uri="{BB962C8B-B14F-4D97-AF65-F5344CB8AC3E}">
        <p14:creationId xmlns:p14="http://schemas.microsoft.com/office/powerpoint/2010/main" xmlns="" val="2955644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 err="1"/>
              <a:t>Золушка</a:t>
            </a:r>
            <a:r>
              <a:rPr lang="ru-RU" sz="4400" dirty="0" err="1"/>
              <a:t>:О</a:t>
            </a:r>
            <a:r>
              <a:rPr lang="ru-RU" sz="4400" dirty="0"/>
              <a:t>, они прекрасны, спасибо</a:t>
            </a:r>
          </a:p>
          <a:p>
            <a:pPr marL="0" indent="0">
              <a:buNone/>
            </a:pPr>
            <a:r>
              <a:rPr lang="ru-RU" sz="4400" b="1" dirty="0"/>
              <a:t>Фея</a:t>
            </a:r>
            <a:r>
              <a:rPr lang="ru-RU" sz="4400" dirty="0"/>
              <a:t>: А </a:t>
            </a:r>
            <a:r>
              <a:rPr lang="ru-RU" sz="4400" dirty="0" err="1"/>
              <a:t>патье</a:t>
            </a:r>
            <a:endParaRPr lang="ru-RU" sz="4400" dirty="0"/>
          </a:p>
          <a:p>
            <a:pPr marL="0" indent="0">
              <a:buNone/>
            </a:pPr>
            <a:r>
              <a:rPr lang="ru-RU" sz="4400" b="1" dirty="0" err="1"/>
              <a:t>Золушка</a:t>
            </a:r>
            <a:r>
              <a:rPr lang="ru-RU" sz="4400" dirty="0" err="1"/>
              <a:t>:Чудесно</a:t>
            </a:r>
            <a:r>
              <a:rPr lang="ru-RU" sz="4400" dirty="0"/>
              <a:t>, спасибо</a:t>
            </a:r>
          </a:p>
          <a:p>
            <a:pPr marL="0" indent="0">
              <a:buNone/>
            </a:pPr>
            <a:r>
              <a:rPr lang="ru-RU" sz="4400" b="1" dirty="0"/>
              <a:t>Фея</a:t>
            </a:r>
            <a:r>
              <a:rPr lang="ru-RU" sz="4400" dirty="0"/>
              <a:t>: Но не забудь к 12 ты должна быть дома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60899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400" b="1" dirty="0"/>
              <a:t>Принц</a:t>
            </a:r>
            <a:r>
              <a:rPr lang="ru-RU" sz="4400" dirty="0"/>
              <a:t>: Я ждал тебя</a:t>
            </a:r>
          </a:p>
          <a:p>
            <a:pPr marL="0" indent="0">
              <a:buNone/>
            </a:pPr>
            <a:r>
              <a:rPr lang="ru-RU" sz="4400" dirty="0"/>
              <a:t>Золушка: Я здесь. Все смотрят на нас.</a:t>
            </a:r>
          </a:p>
          <a:p>
            <a:pPr marL="0" indent="0">
              <a:buNone/>
            </a:pPr>
            <a:r>
              <a:rPr lang="ru-RU" sz="4400" b="1" dirty="0"/>
              <a:t>Принц:</a:t>
            </a:r>
            <a:r>
              <a:rPr lang="ru-RU" sz="4400" dirty="0"/>
              <a:t> Они смотрят на тебя. Ты очень красива.</a:t>
            </a:r>
          </a:p>
          <a:p>
            <a:pPr marL="0" indent="0">
              <a:buNone/>
            </a:pPr>
            <a:r>
              <a:rPr lang="ru-RU" sz="4400" b="1" dirty="0"/>
              <a:t>Золушка</a:t>
            </a:r>
            <a:r>
              <a:rPr lang="ru-RU" sz="4400" dirty="0"/>
              <a:t>: Ты принц?</a:t>
            </a:r>
          </a:p>
          <a:p>
            <a:pPr marL="0" indent="0">
              <a:buNone/>
            </a:pPr>
            <a:r>
              <a:rPr lang="ru-RU" sz="4400" b="1" dirty="0"/>
              <a:t>Принц</a:t>
            </a:r>
            <a:r>
              <a:rPr lang="ru-RU" sz="4400" dirty="0"/>
              <a:t>: Да, но это не имеет ни какого значения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15382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/>
              <a:t>Золушка</a:t>
            </a:r>
            <a:r>
              <a:rPr lang="ru-RU" sz="4400" dirty="0"/>
              <a:t>: О, нет!</a:t>
            </a:r>
          </a:p>
          <a:p>
            <a:pPr marL="0" indent="0">
              <a:buNone/>
            </a:pPr>
            <a:r>
              <a:rPr lang="ru-RU" sz="4400" b="1" dirty="0"/>
              <a:t>Принц</a:t>
            </a:r>
            <a:r>
              <a:rPr lang="ru-RU" sz="4400" dirty="0"/>
              <a:t>: Что случилось?</a:t>
            </a:r>
          </a:p>
          <a:p>
            <a:pPr marL="0" indent="0">
              <a:buNone/>
            </a:pPr>
            <a:r>
              <a:rPr lang="ru-RU" sz="4400" b="1" dirty="0" smtClean="0"/>
              <a:t>Золушка</a:t>
            </a:r>
            <a:r>
              <a:rPr lang="ru-RU" sz="4400" dirty="0" smtClean="0"/>
              <a:t>: </a:t>
            </a:r>
            <a:r>
              <a:rPr lang="ru-RU" sz="4400" dirty="0"/>
              <a:t>Я должна идти домой</a:t>
            </a:r>
          </a:p>
          <a:p>
            <a:pPr marL="0" indent="0">
              <a:buNone/>
            </a:pPr>
            <a:r>
              <a:rPr lang="ru-RU" sz="4400" b="1" dirty="0"/>
              <a:t>Принц</a:t>
            </a:r>
            <a:r>
              <a:rPr lang="ru-RU" sz="4400" dirty="0"/>
              <a:t>: Почему?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11049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/>
              <a:t>Принц</a:t>
            </a:r>
            <a:r>
              <a:rPr lang="ru-RU" sz="4400" dirty="0" smtClean="0"/>
              <a:t>: Ганс</a:t>
            </a:r>
            <a:r>
              <a:rPr lang="ru-RU" sz="4400" dirty="0"/>
              <a:t>. Только та которой подойдёт туфелька будет моей женой. Мы должны найти эту девушку. Мы зайдём в каждый дом и примерим эту туфельку все девушкам.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6774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ru-RU" sz="4400" b="1" dirty="0"/>
              <a:t>Мачеха</a:t>
            </a:r>
            <a:r>
              <a:rPr lang="ru-RU" sz="4400" dirty="0"/>
              <a:t>: Золушка, где мой чай?</a:t>
            </a:r>
          </a:p>
          <a:p>
            <a:r>
              <a:rPr lang="ru-RU" sz="4400" b="1" dirty="0"/>
              <a:t>Золушка</a:t>
            </a:r>
            <a:r>
              <a:rPr lang="ru-RU" sz="4400" dirty="0"/>
              <a:t>: Вот он. Как вам бал.</a:t>
            </a:r>
          </a:p>
          <a:p>
            <a:r>
              <a:rPr lang="ru-RU" sz="4400" b="1" dirty="0" err="1"/>
              <a:t>Гризельда</a:t>
            </a:r>
            <a:r>
              <a:rPr lang="ru-RU" sz="4400" dirty="0"/>
              <a:t>: Мы были самыми красивыми девушками на балу.</a:t>
            </a:r>
          </a:p>
          <a:p>
            <a:r>
              <a:rPr lang="ru-RU" sz="4400" b="1" dirty="0" err="1"/>
              <a:t>Люсинда</a:t>
            </a:r>
            <a:r>
              <a:rPr lang="ru-RU" sz="4400" dirty="0"/>
              <a:t>: И мы танцевали с </a:t>
            </a:r>
            <a:r>
              <a:rPr lang="ru-RU" sz="4400" dirty="0" err="1"/>
              <a:t>принцом</a:t>
            </a:r>
            <a:endParaRPr lang="ru-RU" sz="4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145513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/>
              <a:t>Мачеха</a:t>
            </a:r>
            <a:r>
              <a:rPr lang="ru-RU" sz="4400" dirty="0"/>
              <a:t>: Ерунда. Вы были бесполезны и девушка на балу была знакома мне. Это ты!</a:t>
            </a:r>
          </a:p>
          <a:p>
            <a:pPr marL="0" indent="0">
              <a:buNone/>
            </a:pPr>
            <a:r>
              <a:rPr lang="ru-RU" sz="4400" b="1" dirty="0" err="1"/>
              <a:t>Люсинда</a:t>
            </a:r>
            <a:r>
              <a:rPr lang="ru-RU" sz="4400" dirty="0"/>
              <a:t>: Принц приехал в наш дом. </a:t>
            </a:r>
          </a:p>
          <a:p>
            <a:pPr marL="0" indent="0">
              <a:buNone/>
            </a:pPr>
            <a:r>
              <a:rPr lang="ru-RU" sz="4400" b="1" dirty="0"/>
              <a:t>Ганс</a:t>
            </a:r>
            <a:r>
              <a:rPr lang="ru-RU" sz="4400" dirty="0"/>
              <a:t>: Каждая девушка должна примерить эту туфельку.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05045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/>
              <a:t>Мачеха</a:t>
            </a:r>
            <a:r>
              <a:rPr lang="ru-RU" sz="4400" dirty="0"/>
              <a:t>: Дорогой принц, это моя старшая сестра.</a:t>
            </a:r>
          </a:p>
          <a:p>
            <a:pPr marL="0" indent="0">
              <a:buNone/>
            </a:pPr>
            <a:r>
              <a:rPr lang="ru-RU" sz="4400" b="1" dirty="0" err="1"/>
              <a:t>Люсинда</a:t>
            </a:r>
            <a:r>
              <a:rPr lang="ru-RU" sz="4400" dirty="0"/>
              <a:t>: Момент! Вот!</a:t>
            </a:r>
          </a:p>
          <a:p>
            <a:pPr marL="0" indent="0">
              <a:buNone/>
            </a:pPr>
            <a:r>
              <a:rPr lang="ru-RU" sz="4400" b="1" dirty="0"/>
              <a:t>Слуга</a:t>
            </a:r>
            <a:r>
              <a:rPr lang="ru-RU" sz="4400" dirty="0"/>
              <a:t>: Нет, это не её туфля. Её ступня слишком большая.</a:t>
            </a:r>
          </a:p>
          <a:p>
            <a:pPr marL="0" indent="0">
              <a:buNone/>
            </a:pPr>
            <a:r>
              <a:rPr lang="ru-RU" sz="4400" b="1" dirty="0" err="1"/>
              <a:t>Гризельда</a:t>
            </a:r>
            <a:r>
              <a:rPr lang="ru-RU" sz="4400" dirty="0"/>
              <a:t>: Моя очередь.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96317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/>
              <a:t>Золушка</a:t>
            </a:r>
            <a:r>
              <a:rPr lang="ru-RU" sz="4400" dirty="0"/>
              <a:t>: Помогите, помогите!!!</a:t>
            </a:r>
          </a:p>
          <a:p>
            <a:pPr marL="0" indent="0">
              <a:buNone/>
            </a:pPr>
            <a:r>
              <a:rPr lang="ru-RU" sz="4400" b="1" dirty="0"/>
              <a:t>Мачеха</a:t>
            </a:r>
            <a:r>
              <a:rPr lang="ru-RU" sz="4400" dirty="0"/>
              <a:t>: Помогите, помогите!!!</a:t>
            </a:r>
          </a:p>
          <a:p>
            <a:pPr marL="0" indent="0">
              <a:buNone/>
            </a:pPr>
            <a:r>
              <a:rPr lang="ru-RU" sz="4400" b="1" dirty="0"/>
              <a:t>Принц</a:t>
            </a:r>
            <a:r>
              <a:rPr lang="ru-RU" sz="4400" dirty="0"/>
              <a:t>: В этом доме есть ещё одна девушка?!</a:t>
            </a:r>
          </a:p>
          <a:p>
            <a:pPr marL="0" indent="0">
              <a:buNone/>
            </a:pPr>
            <a:r>
              <a:rPr lang="ru-RU" sz="4400" b="1" dirty="0"/>
              <a:t>Мачеха</a:t>
            </a:r>
            <a:r>
              <a:rPr lang="ru-RU" sz="4400" dirty="0"/>
              <a:t>: Нет, это не так. Помогите , помогите, я пою.</a:t>
            </a:r>
          </a:p>
          <a:p>
            <a:pPr marL="0" indent="0">
              <a:buNone/>
            </a:pPr>
            <a:r>
              <a:rPr lang="ru-RU" sz="4400" b="1" dirty="0"/>
              <a:t>Принц</a:t>
            </a:r>
            <a:r>
              <a:rPr lang="ru-RU" sz="4400" dirty="0"/>
              <a:t>: Вы уверены?!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91384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92696"/>
            <a:ext cx="8229600" cy="53285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b="1" dirty="0"/>
              <a:t>Мачеха</a:t>
            </a:r>
            <a:r>
              <a:rPr lang="ru-RU" sz="4000" dirty="0"/>
              <a:t>: Конечно, я уверена.</a:t>
            </a:r>
          </a:p>
          <a:p>
            <a:pPr marL="0" indent="0">
              <a:buNone/>
            </a:pPr>
            <a:r>
              <a:rPr lang="ru-RU" sz="4000" b="1" dirty="0"/>
              <a:t>Ведущий</a:t>
            </a:r>
            <a:r>
              <a:rPr lang="ru-RU" sz="4000" dirty="0"/>
              <a:t>: Здесь также живёт золушка.</a:t>
            </a:r>
          </a:p>
          <a:p>
            <a:pPr marL="0" indent="0">
              <a:buNone/>
            </a:pPr>
            <a:r>
              <a:rPr lang="ru-RU" sz="4000" b="1" dirty="0"/>
              <a:t>Принц:</a:t>
            </a:r>
            <a:r>
              <a:rPr lang="ru-RU" sz="4000" dirty="0"/>
              <a:t> Я хочу её видеть. Заканчивайте. Я нашёл её! Золушка!</a:t>
            </a:r>
          </a:p>
          <a:p>
            <a:pPr marL="0" indent="0">
              <a:buNone/>
            </a:pPr>
            <a:r>
              <a:rPr lang="ru-RU" sz="4000" b="1" dirty="0"/>
              <a:t>Золушка</a:t>
            </a:r>
            <a:r>
              <a:rPr lang="ru-RU" sz="4000" dirty="0"/>
              <a:t>: Да, это я.</a:t>
            </a:r>
          </a:p>
          <a:p>
            <a:pPr marL="0" indent="0">
              <a:buNone/>
            </a:pPr>
            <a:r>
              <a:rPr lang="ru-RU" sz="4000" b="1" dirty="0"/>
              <a:t>Ганс</a:t>
            </a:r>
            <a:r>
              <a:rPr lang="ru-RU" sz="4000" dirty="0"/>
              <a:t>: Каждая девушка должна примерить туфельку.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4592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/>
              <a:t>Принц</a:t>
            </a:r>
            <a:r>
              <a:rPr lang="ru-RU" sz="4400" dirty="0"/>
              <a:t>: Это не нужно.</a:t>
            </a:r>
          </a:p>
          <a:p>
            <a:pPr marL="0" indent="0">
              <a:buNone/>
            </a:pPr>
            <a:r>
              <a:rPr lang="ru-RU" sz="4400" b="1" dirty="0"/>
              <a:t>Ганс</a:t>
            </a:r>
            <a:r>
              <a:rPr lang="ru-RU" sz="4400" dirty="0"/>
              <a:t>: Это королевский указ.</a:t>
            </a:r>
          </a:p>
          <a:p>
            <a:pPr marL="0" indent="0">
              <a:buNone/>
            </a:pPr>
            <a:r>
              <a:rPr lang="ru-RU" sz="4400" b="1" dirty="0"/>
              <a:t>Золушка</a:t>
            </a:r>
            <a:r>
              <a:rPr lang="ru-RU" sz="4400" dirty="0"/>
              <a:t>: Но у меня есть вторая туфелька.</a:t>
            </a:r>
          </a:p>
          <a:p>
            <a:pPr marL="0" indent="0">
              <a:buNone/>
            </a:pPr>
            <a:r>
              <a:rPr lang="ru-RU" sz="4400" b="1" dirty="0"/>
              <a:t>Ганс</a:t>
            </a:r>
            <a:r>
              <a:rPr lang="ru-RU" sz="4400" dirty="0"/>
              <a:t>: Эта туфелька подходит.</a:t>
            </a:r>
          </a:p>
          <a:p>
            <a:pPr marL="0" indent="0">
              <a:buNone/>
            </a:pPr>
            <a:r>
              <a:rPr lang="ru-RU" sz="4400" b="1" dirty="0"/>
              <a:t>Мачеха</a:t>
            </a:r>
            <a:r>
              <a:rPr lang="ru-RU" sz="4400" dirty="0"/>
              <a:t>: О!</a:t>
            </a:r>
          </a:p>
          <a:p>
            <a:pPr marL="0" indent="0">
              <a:buNone/>
            </a:pPr>
            <a:r>
              <a:rPr lang="ru-RU" sz="4400" b="1" dirty="0"/>
              <a:t>Принц</a:t>
            </a:r>
            <a:r>
              <a:rPr lang="ru-RU" sz="4400" dirty="0"/>
              <a:t>: Будь моей женой!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57039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818</Words>
  <Application>Microsoft Office PowerPoint</Application>
  <PresentationFormat>Экран (4:3)</PresentationFormat>
  <Paragraphs>97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«Золушка»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«Золушка»</dc:title>
  <dc:creator>user</dc:creator>
  <cp:lastModifiedBy>Оля и Дима</cp:lastModifiedBy>
  <cp:revision>10</cp:revision>
  <dcterms:created xsi:type="dcterms:W3CDTF">2018-02-27T07:48:44Z</dcterms:created>
  <dcterms:modified xsi:type="dcterms:W3CDTF">2018-03-08T17:38:19Z</dcterms:modified>
</cp:coreProperties>
</file>