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8"/>
  </p:notesMasterIdLst>
  <p:sldIdLst>
    <p:sldId id="346" r:id="rId2"/>
    <p:sldId id="347" r:id="rId3"/>
    <p:sldId id="348" r:id="rId4"/>
    <p:sldId id="349" r:id="rId5"/>
    <p:sldId id="350" r:id="rId6"/>
    <p:sldId id="351" r:id="rId7"/>
    <p:sldId id="352" r:id="rId8"/>
    <p:sldId id="354" r:id="rId9"/>
    <p:sldId id="353" r:id="rId10"/>
    <p:sldId id="355" r:id="rId11"/>
    <p:sldId id="356" r:id="rId12"/>
    <p:sldId id="257" r:id="rId13"/>
    <p:sldId id="309" r:id="rId14"/>
    <p:sldId id="310" r:id="rId15"/>
    <p:sldId id="311" r:id="rId16"/>
    <p:sldId id="258" r:id="rId17"/>
    <p:sldId id="357" r:id="rId18"/>
    <p:sldId id="259" r:id="rId19"/>
    <p:sldId id="313" r:id="rId20"/>
    <p:sldId id="260" r:id="rId21"/>
    <p:sldId id="314" r:id="rId22"/>
    <p:sldId id="261" r:id="rId23"/>
    <p:sldId id="315" r:id="rId24"/>
    <p:sldId id="262" r:id="rId25"/>
    <p:sldId id="316" r:id="rId26"/>
    <p:sldId id="263" r:id="rId27"/>
    <p:sldId id="317" r:id="rId28"/>
    <p:sldId id="264" r:id="rId29"/>
    <p:sldId id="318" r:id="rId30"/>
    <p:sldId id="265" r:id="rId31"/>
    <p:sldId id="319" r:id="rId32"/>
    <p:sldId id="266" r:id="rId33"/>
    <p:sldId id="267" r:id="rId34"/>
    <p:sldId id="268" r:id="rId35"/>
    <p:sldId id="321" r:id="rId36"/>
    <p:sldId id="269" r:id="rId37"/>
    <p:sldId id="270" r:id="rId38"/>
    <p:sldId id="322" r:id="rId39"/>
    <p:sldId id="271" r:id="rId40"/>
    <p:sldId id="323" r:id="rId41"/>
    <p:sldId id="272" r:id="rId42"/>
    <p:sldId id="324" r:id="rId43"/>
    <p:sldId id="273" r:id="rId44"/>
    <p:sldId id="325" r:id="rId45"/>
    <p:sldId id="274" r:id="rId46"/>
    <p:sldId id="275" r:id="rId47"/>
    <p:sldId id="326" r:id="rId48"/>
    <p:sldId id="276" r:id="rId49"/>
    <p:sldId id="327" r:id="rId50"/>
    <p:sldId id="277" r:id="rId51"/>
    <p:sldId id="328" r:id="rId52"/>
    <p:sldId id="278" r:id="rId53"/>
    <p:sldId id="329" r:id="rId54"/>
    <p:sldId id="279" r:id="rId55"/>
    <p:sldId id="280" r:id="rId56"/>
    <p:sldId id="281" r:id="rId57"/>
    <p:sldId id="282" r:id="rId58"/>
    <p:sldId id="283" r:id="rId59"/>
    <p:sldId id="330" r:id="rId60"/>
    <p:sldId id="284" r:id="rId61"/>
    <p:sldId id="331" r:id="rId62"/>
    <p:sldId id="285" r:id="rId63"/>
    <p:sldId id="332" r:id="rId64"/>
    <p:sldId id="286" r:id="rId65"/>
    <p:sldId id="333" r:id="rId66"/>
    <p:sldId id="334" r:id="rId67"/>
    <p:sldId id="287" r:id="rId68"/>
    <p:sldId id="335" r:id="rId69"/>
    <p:sldId id="288" r:id="rId70"/>
    <p:sldId id="289" r:id="rId71"/>
    <p:sldId id="290" r:id="rId72"/>
    <p:sldId id="336" r:id="rId73"/>
    <p:sldId id="291" r:id="rId74"/>
    <p:sldId id="292" r:id="rId75"/>
    <p:sldId id="293" r:id="rId76"/>
    <p:sldId id="294" r:id="rId77"/>
    <p:sldId id="337" r:id="rId78"/>
    <p:sldId id="295" r:id="rId79"/>
    <p:sldId id="338" r:id="rId80"/>
    <p:sldId id="296" r:id="rId81"/>
    <p:sldId id="345" r:id="rId82"/>
    <p:sldId id="297" r:id="rId83"/>
    <p:sldId id="339" r:id="rId84"/>
    <p:sldId id="298" r:id="rId85"/>
    <p:sldId id="340" r:id="rId86"/>
    <p:sldId id="299" r:id="rId87"/>
    <p:sldId id="341" r:id="rId88"/>
    <p:sldId id="300" r:id="rId89"/>
    <p:sldId id="342" r:id="rId90"/>
    <p:sldId id="301" r:id="rId91"/>
    <p:sldId id="302" r:id="rId92"/>
    <p:sldId id="303" r:id="rId93"/>
    <p:sldId id="343" r:id="rId94"/>
    <p:sldId id="304" r:id="rId95"/>
    <p:sldId id="305" r:id="rId96"/>
    <p:sldId id="306" r:id="rId97"/>
    <p:sldId id="307" r:id="rId98"/>
    <p:sldId id="344" r:id="rId99"/>
    <p:sldId id="308" r:id="rId100"/>
    <p:sldId id="358" r:id="rId101"/>
    <p:sldId id="360" r:id="rId102"/>
    <p:sldId id="361" r:id="rId103"/>
    <p:sldId id="362" r:id="rId104"/>
    <p:sldId id="363" r:id="rId105"/>
    <p:sldId id="364" r:id="rId106"/>
    <p:sldId id="365" r:id="rId107"/>
    <p:sldId id="366" r:id="rId108"/>
    <p:sldId id="385" r:id="rId109"/>
    <p:sldId id="367" r:id="rId110"/>
    <p:sldId id="368" r:id="rId111"/>
    <p:sldId id="382" r:id="rId112"/>
    <p:sldId id="369" r:id="rId113"/>
    <p:sldId id="383" r:id="rId114"/>
    <p:sldId id="370" r:id="rId115"/>
    <p:sldId id="381" r:id="rId116"/>
    <p:sldId id="371" r:id="rId117"/>
    <p:sldId id="379" r:id="rId118"/>
    <p:sldId id="372" r:id="rId119"/>
    <p:sldId id="384" r:id="rId120"/>
    <p:sldId id="373" r:id="rId121"/>
    <p:sldId id="378" r:id="rId122"/>
    <p:sldId id="374" r:id="rId123"/>
    <p:sldId id="380" r:id="rId124"/>
    <p:sldId id="375" r:id="rId125"/>
    <p:sldId id="376" r:id="rId126"/>
    <p:sldId id="377" r:id="rId12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33" autoAdjust="0"/>
    <p:restoredTop sz="94660"/>
  </p:normalViewPr>
  <p:slideViewPr>
    <p:cSldViewPr>
      <p:cViewPr varScale="1">
        <p:scale>
          <a:sx n="86" d="100"/>
          <a:sy n="86" d="100"/>
        </p:scale>
        <p:origin x="-1506" y="-2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3C2EE9-80FB-413D-AB96-B7860F93B043}" type="datetimeFigureOut">
              <a:rPr lang="ru-RU" smtClean="0"/>
              <a:pPr/>
              <a:t>10.04.2015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B08CCC-D313-4B32-B61E-095ECB57958C}" type="slidenum">
              <a:rPr lang="ru-RU" smtClean="0"/>
              <a:pPr/>
              <a:t>‹#›</a:t>
            </a:fld>
            <a:endParaRPr lang="ru-RU"/>
          </a:p>
        </p:txBody>
      </p:sp>
    </p:spTree>
    <p:extLst>
      <p:ext uri="{BB962C8B-B14F-4D97-AF65-F5344CB8AC3E}">
        <p14:creationId xmlns:p14="http://schemas.microsoft.com/office/powerpoint/2010/main" val="3790652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DB08CCC-D313-4B32-B61E-095ECB57958C}" type="slidenum">
              <a:rPr lang="ru-RU" smtClean="0"/>
              <a:pPr/>
              <a:t>60</a:t>
            </a:fld>
            <a:endParaRPr lang="ru-RU"/>
          </a:p>
        </p:txBody>
      </p:sp>
    </p:spTree>
    <p:extLst>
      <p:ext uri="{BB962C8B-B14F-4D97-AF65-F5344CB8AC3E}">
        <p14:creationId xmlns:p14="http://schemas.microsoft.com/office/powerpoint/2010/main" val="3772174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5" name="Date Placeholder 14"/>
          <p:cNvSpPr>
            <a:spLocks noGrp="1"/>
          </p:cNvSpPr>
          <p:nvPr>
            <p:ph type="dt" sz="half" idx="10"/>
          </p:nvPr>
        </p:nvSpPr>
        <p:spPr/>
        <p:txBody>
          <a:bodyPr/>
          <a:lstStyle/>
          <a:p>
            <a:fld id="{E0141C31-5C77-4FA3-B55E-13510A594D52}" type="datetimeFigureOut">
              <a:rPr lang="ru-RU" smtClean="0"/>
              <a:pPr/>
              <a:t>10.04.2015</a:t>
            </a:fld>
            <a:endParaRPr lang="ru-RU"/>
          </a:p>
        </p:txBody>
      </p:sp>
      <p:sp>
        <p:nvSpPr>
          <p:cNvPr id="16" name="Slide Number Placeholder 15"/>
          <p:cNvSpPr>
            <a:spLocks noGrp="1"/>
          </p:cNvSpPr>
          <p:nvPr>
            <p:ph type="sldNum" sz="quarter" idx="11"/>
          </p:nvPr>
        </p:nvSpPr>
        <p:spPr/>
        <p:txBody>
          <a:bodyPr/>
          <a:lstStyle/>
          <a:p>
            <a:fld id="{8D5D502A-C57D-4EDF-BF2C-1432C07E1936}" type="slidenum">
              <a:rPr lang="ru-RU" smtClean="0"/>
              <a:pPr/>
              <a:t>‹#›</a:t>
            </a:fld>
            <a:endParaRPr lang="ru-RU"/>
          </a:p>
        </p:txBody>
      </p:sp>
      <p:sp>
        <p:nvSpPr>
          <p:cNvPr id="17" name="Footer Placeholder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Title 12"/>
          <p:cNvSpPr>
            <a:spLocks noGrp="1"/>
          </p:cNvSpPr>
          <p:nvPr>
            <p:ph type="title"/>
          </p:nvPr>
        </p:nvSpPr>
        <p:spPr/>
        <p:txBody>
          <a:bodyPr/>
          <a:lstStyle/>
          <a:p>
            <a:r>
              <a:rPr lang="ru-RU" smtClean="0"/>
              <a:t>Образец заголовка</a:t>
            </a:r>
            <a:endParaRPr lang="en-US"/>
          </a:p>
        </p:txBody>
      </p:sp>
      <p:sp>
        <p:nvSpPr>
          <p:cNvPr id="14" name="Date Placeholder 13"/>
          <p:cNvSpPr>
            <a:spLocks noGrp="1"/>
          </p:cNvSpPr>
          <p:nvPr>
            <p:ph type="dt" sz="half" idx="10"/>
          </p:nvPr>
        </p:nvSpPr>
        <p:spPr/>
        <p:txBody>
          <a:bodyPr/>
          <a:lstStyle/>
          <a:p>
            <a:fld id="{E0141C31-5C77-4FA3-B55E-13510A594D52}" type="datetimeFigureOut">
              <a:rPr lang="ru-RU" smtClean="0"/>
              <a:pPr/>
              <a:t>10.04.2015</a:t>
            </a:fld>
            <a:endParaRPr lang="ru-RU"/>
          </a:p>
        </p:txBody>
      </p:sp>
      <p:sp>
        <p:nvSpPr>
          <p:cNvPr id="15" name="Slide Number Placeholder 14"/>
          <p:cNvSpPr>
            <a:spLocks noGrp="1"/>
          </p:cNvSpPr>
          <p:nvPr>
            <p:ph type="sldNum" sz="quarter" idx="11"/>
          </p:nvPr>
        </p:nvSpPr>
        <p:spPr/>
        <p:txBody>
          <a:bodyPr/>
          <a:lstStyle/>
          <a:p>
            <a:fld id="{8D5D502A-C57D-4EDF-BF2C-1432C07E1936}" type="slidenum">
              <a:rPr lang="ru-RU" smtClean="0"/>
              <a:pPr/>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2" name="Date Placeholder 11"/>
          <p:cNvSpPr>
            <a:spLocks noGrp="1"/>
          </p:cNvSpPr>
          <p:nvPr>
            <p:ph type="dt" sz="half" idx="10"/>
          </p:nvPr>
        </p:nvSpPr>
        <p:spPr/>
        <p:txBody>
          <a:bodyPr/>
          <a:lstStyle/>
          <a:p>
            <a:fld id="{E0141C31-5C77-4FA3-B55E-13510A594D52}" type="datetimeFigureOut">
              <a:rPr lang="ru-RU" smtClean="0"/>
              <a:pPr/>
              <a:t>10.04.2015</a:t>
            </a:fld>
            <a:endParaRPr lang="ru-RU"/>
          </a:p>
        </p:txBody>
      </p:sp>
      <p:sp>
        <p:nvSpPr>
          <p:cNvPr id="13" name="Slide Number Placeholder 12"/>
          <p:cNvSpPr>
            <a:spLocks noGrp="1"/>
          </p:cNvSpPr>
          <p:nvPr>
            <p:ph type="sldNum" sz="quarter" idx="11"/>
          </p:nvPr>
        </p:nvSpPr>
        <p:spPr/>
        <p:txBody>
          <a:bodyPr/>
          <a:lstStyle/>
          <a:p>
            <a:fld id="{8D5D502A-C57D-4EDF-BF2C-1432C07E1936}" type="slidenum">
              <a:rPr lang="ru-RU" smtClean="0"/>
              <a:pPr/>
              <a:t>‹#›</a:t>
            </a:fld>
            <a:endParaRPr lang="ru-RU"/>
          </a:p>
        </p:txBody>
      </p:sp>
      <p:sp>
        <p:nvSpPr>
          <p:cNvPr id="14" name="Footer Placeholder 13"/>
          <p:cNvSpPr>
            <a:spLocks noGrp="1"/>
          </p:cNvSpPr>
          <p:nvPr>
            <p:ph type="ftr" sz="quarter" idx="12"/>
          </p:nvPr>
        </p:nvSpPr>
        <p:spPr/>
        <p:txBody>
          <a:bodyPr/>
          <a:lstStyle/>
          <a:p>
            <a:endParaRPr lang="ru-RU"/>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ru-RU" smtClean="0"/>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E0141C31-5C77-4FA3-B55E-13510A594D52}" type="datetimeFigureOut">
              <a:rPr lang="ru-RU" smtClean="0"/>
              <a:pPr/>
              <a:t>10.04.2015</a:t>
            </a:fld>
            <a:endParaRPr lang="ru-RU"/>
          </a:p>
        </p:txBody>
      </p:sp>
      <p:sp>
        <p:nvSpPr>
          <p:cNvPr id="9" name="Slide Number Placeholder 8"/>
          <p:cNvSpPr>
            <a:spLocks noGrp="1"/>
          </p:cNvSpPr>
          <p:nvPr>
            <p:ph type="sldNum" sz="quarter" idx="11"/>
          </p:nvPr>
        </p:nvSpPr>
        <p:spPr/>
        <p:txBody>
          <a:bodyPr/>
          <a:lstStyle/>
          <a:p>
            <a:fld id="{8D5D502A-C57D-4EDF-BF2C-1432C07E1936}" type="slidenum">
              <a:rPr lang="ru-RU" smtClean="0"/>
              <a:pPr/>
              <a:t>‹#›</a:t>
            </a:fld>
            <a:endParaRPr lang="ru-RU"/>
          </a:p>
        </p:txBody>
      </p:sp>
      <p:sp>
        <p:nvSpPr>
          <p:cNvPr id="10" name="Footer Placeholder 9"/>
          <p:cNvSpPr>
            <a:spLocks noGrp="1"/>
          </p:cNvSpPr>
          <p:nvPr>
            <p:ph type="ftr" sz="quarter" idx="12"/>
          </p:nvPr>
        </p:nvSpPr>
        <p:spPr/>
        <p:txBody>
          <a:bodyPr/>
          <a:lstStyle/>
          <a:p>
            <a:endParaRPr lang="ru-RU"/>
          </a:p>
        </p:txBody>
      </p:sp>
      <p:sp>
        <p:nvSpPr>
          <p:cNvPr id="11" name="Title 10"/>
          <p:cNvSpPr>
            <a:spLocks noGrp="1"/>
          </p:cNvSpPr>
          <p:nvPr>
            <p:ph type="title"/>
          </p:nvPr>
        </p:nvSpPr>
        <p:spPr/>
        <p:txBody>
          <a:bodyPr/>
          <a:lstStyle/>
          <a:p>
            <a:r>
              <a:rPr lang="ru-RU" smtClean="0"/>
              <a:t>Образец заголовка</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ru-RU" smtClean="0"/>
              <a:t>Образец заголовка</a:t>
            </a:r>
            <a:endParaRPr lang="en-US" dirty="0"/>
          </a:p>
        </p:txBody>
      </p:sp>
      <p:sp>
        <p:nvSpPr>
          <p:cNvPr id="14" name="Date Placeholder 13"/>
          <p:cNvSpPr>
            <a:spLocks noGrp="1"/>
          </p:cNvSpPr>
          <p:nvPr>
            <p:ph type="dt" sz="half" idx="10"/>
          </p:nvPr>
        </p:nvSpPr>
        <p:spPr/>
        <p:txBody>
          <a:bodyPr/>
          <a:lstStyle/>
          <a:p>
            <a:fld id="{E0141C31-5C77-4FA3-B55E-13510A594D52}" type="datetimeFigureOut">
              <a:rPr lang="ru-RU" smtClean="0"/>
              <a:pPr/>
              <a:t>10.04.2015</a:t>
            </a:fld>
            <a:endParaRPr lang="ru-RU"/>
          </a:p>
        </p:txBody>
      </p:sp>
      <p:sp>
        <p:nvSpPr>
          <p:cNvPr id="15" name="Slide Number Placeholder 14"/>
          <p:cNvSpPr>
            <a:spLocks noGrp="1"/>
          </p:cNvSpPr>
          <p:nvPr>
            <p:ph type="sldNum" sz="quarter" idx="11"/>
          </p:nvPr>
        </p:nvSpPr>
        <p:spPr/>
        <p:txBody>
          <a:bodyPr/>
          <a:lstStyle/>
          <a:p>
            <a:fld id="{8D5D502A-C57D-4EDF-BF2C-1432C07E1936}" type="slidenum">
              <a:rPr lang="ru-RU" smtClean="0"/>
              <a:pPr/>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a:p>
        </p:txBody>
      </p:sp>
      <p:sp>
        <p:nvSpPr>
          <p:cNvPr id="7" name="Date Placeholder 6"/>
          <p:cNvSpPr>
            <a:spLocks noGrp="1"/>
          </p:cNvSpPr>
          <p:nvPr>
            <p:ph type="dt" sz="half" idx="10"/>
          </p:nvPr>
        </p:nvSpPr>
        <p:spPr/>
        <p:txBody>
          <a:bodyPr/>
          <a:lstStyle/>
          <a:p>
            <a:fld id="{E0141C31-5C77-4FA3-B55E-13510A594D52}" type="datetimeFigureOut">
              <a:rPr lang="ru-RU" smtClean="0"/>
              <a:pPr/>
              <a:t>10.04.2015</a:t>
            </a:fld>
            <a:endParaRPr lang="ru-RU"/>
          </a:p>
        </p:txBody>
      </p:sp>
      <p:sp>
        <p:nvSpPr>
          <p:cNvPr id="8" name="Slide Number Placeholder 7"/>
          <p:cNvSpPr>
            <a:spLocks noGrp="1"/>
          </p:cNvSpPr>
          <p:nvPr>
            <p:ph type="sldNum" sz="quarter" idx="11"/>
          </p:nvPr>
        </p:nvSpPr>
        <p:spPr/>
        <p:txBody>
          <a:bodyPr/>
          <a:lstStyle/>
          <a:p>
            <a:fld id="{8D5D502A-C57D-4EDF-BF2C-1432C07E1936}" type="slidenum">
              <a:rPr lang="ru-RU" smtClean="0"/>
              <a:pPr/>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0141C31-5C77-4FA3-B55E-13510A594D52}" type="datetimeFigureOut">
              <a:rPr lang="ru-RU" smtClean="0"/>
              <a:pPr/>
              <a:t>10.04.2015</a:t>
            </a:fld>
            <a:endParaRPr lang="ru-RU"/>
          </a:p>
        </p:txBody>
      </p:sp>
      <p:sp>
        <p:nvSpPr>
          <p:cNvPr id="6" name="Slide Number Placeholder 5"/>
          <p:cNvSpPr>
            <a:spLocks noGrp="1"/>
          </p:cNvSpPr>
          <p:nvPr>
            <p:ph type="sldNum" sz="quarter" idx="11"/>
          </p:nvPr>
        </p:nvSpPr>
        <p:spPr/>
        <p:txBody>
          <a:bodyPr/>
          <a:lstStyle/>
          <a:p>
            <a:fld id="{8D5D502A-C57D-4EDF-BF2C-1432C07E1936}" type="slidenum">
              <a:rPr lang="ru-RU" smtClean="0"/>
              <a:pPr/>
              <a:t>‹#›</a:t>
            </a:fld>
            <a:endParaRPr lang="ru-RU"/>
          </a:p>
        </p:txBody>
      </p:sp>
      <p:sp>
        <p:nvSpPr>
          <p:cNvPr id="7" name="Footer Placeholder 6"/>
          <p:cNvSpPr>
            <a:spLocks noGrp="1"/>
          </p:cNvSpPr>
          <p:nvPr>
            <p:ph type="ftr" sz="quarter" idx="12"/>
          </p:nvPr>
        </p:nvSpPr>
        <p:spPr/>
        <p:txBody>
          <a:bodyPr/>
          <a:lstStyle/>
          <a:p>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E0141C31-5C77-4FA3-B55E-13510A594D52}" type="datetimeFigureOut">
              <a:rPr lang="ru-RU" smtClean="0"/>
              <a:pPr/>
              <a:t>10.04.2015</a:t>
            </a:fld>
            <a:endParaRPr lang="ru-RU"/>
          </a:p>
        </p:txBody>
      </p:sp>
      <p:sp>
        <p:nvSpPr>
          <p:cNvPr id="16" name="Slide Number Placeholder 15"/>
          <p:cNvSpPr>
            <a:spLocks noGrp="1"/>
          </p:cNvSpPr>
          <p:nvPr>
            <p:ph type="sldNum" sz="quarter" idx="11"/>
          </p:nvPr>
        </p:nvSpPr>
        <p:spPr/>
        <p:txBody>
          <a:bodyPr/>
          <a:lstStyle/>
          <a:p>
            <a:fld id="{8D5D502A-C57D-4EDF-BF2C-1432C07E1936}" type="slidenum">
              <a:rPr lang="ru-RU" smtClean="0"/>
              <a:pPr/>
              <a:t>‹#›</a:t>
            </a:fld>
            <a:endParaRPr lang="ru-RU"/>
          </a:p>
        </p:txBody>
      </p:sp>
      <p:sp>
        <p:nvSpPr>
          <p:cNvPr id="17" name="Footer Placeholder 16"/>
          <p:cNvSpPr>
            <a:spLocks noGrp="1"/>
          </p:cNvSpPr>
          <p:nvPr>
            <p:ph type="ftr" sz="quarter" idx="12"/>
          </p:nvPr>
        </p:nvSpPr>
        <p:spPr/>
        <p:txBody>
          <a:bodyPr/>
          <a:lstStyle/>
          <a:p>
            <a:endParaRPr lang="ru-RU"/>
          </a:p>
        </p:txBody>
      </p:sp>
      <p:sp>
        <p:nvSpPr>
          <p:cNvPr id="18" name="Title 17"/>
          <p:cNvSpPr>
            <a:spLocks noGrp="1"/>
          </p:cNvSpPr>
          <p:nvPr>
            <p:ph type="title"/>
          </p:nvPr>
        </p:nvSpPr>
        <p:spPr/>
        <p:txBody>
          <a:bodyPr/>
          <a:lstStyle/>
          <a:p>
            <a:r>
              <a:rPr lang="ru-RU" smtClean="0"/>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13" name="Date Placeholder 12"/>
          <p:cNvSpPr>
            <a:spLocks noGrp="1"/>
          </p:cNvSpPr>
          <p:nvPr>
            <p:ph type="dt" sz="half" idx="10"/>
          </p:nvPr>
        </p:nvSpPr>
        <p:spPr/>
        <p:txBody>
          <a:bodyPr/>
          <a:lstStyle/>
          <a:p>
            <a:fld id="{E0141C31-5C77-4FA3-B55E-13510A594D52}" type="datetimeFigureOut">
              <a:rPr lang="ru-RU" smtClean="0"/>
              <a:pPr/>
              <a:t>10.04.2015</a:t>
            </a:fld>
            <a:endParaRPr lang="ru-RU"/>
          </a:p>
        </p:txBody>
      </p:sp>
      <p:sp>
        <p:nvSpPr>
          <p:cNvPr id="14" name="Slide Number Placeholder 13"/>
          <p:cNvSpPr>
            <a:spLocks noGrp="1"/>
          </p:cNvSpPr>
          <p:nvPr>
            <p:ph type="sldNum" sz="quarter" idx="11"/>
          </p:nvPr>
        </p:nvSpPr>
        <p:spPr/>
        <p:txBody>
          <a:bodyPr/>
          <a:lstStyle/>
          <a:p>
            <a:fld id="{8D5D502A-C57D-4EDF-BF2C-1432C07E1936}" type="slidenum">
              <a:rPr lang="ru-RU" smtClean="0"/>
              <a:pPr/>
              <a:t>‹#›</a:t>
            </a:fld>
            <a:endParaRPr lang="ru-RU"/>
          </a:p>
        </p:txBody>
      </p:sp>
      <p:sp>
        <p:nvSpPr>
          <p:cNvPr id="15" name="Footer Placeholder 14"/>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E0141C31-5C77-4FA3-B55E-13510A594D52}" type="datetimeFigureOut">
              <a:rPr lang="ru-RU" smtClean="0"/>
              <a:pPr/>
              <a:t>10.04.2015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D5D502A-C57D-4EDF-BF2C-1432C07E193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E0141C31-5C77-4FA3-B55E-13510A594D52}" type="datetimeFigureOut">
              <a:rPr lang="ru-RU" smtClean="0"/>
              <a:pPr/>
              <a:t>10.04.2015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D5D502A-C57D-4EDF-BF2C-1432C07E1936}"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E0141C31-5C77-4FA3-B55E-13510A594D52}" type="datetimeFigureOut">
              <a:rPr lang="ru-RU" smtClean="0"/>
              <a:pPr/>
              <a:t>10.04.2015</a:t>
            </a:fld>
            <a:endParaRPr lang="ru-RU"/>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ru-RU"/>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8D5D502A-C57D-4EDF-BF2C-1432C07E1936}"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0" y="0"/>
            <a:ext cx="9144000" cy="6858000"/>
          </a:xfrm>
        </p:spPr>
        <p:txBody>
          <a:bodyPr/>
          <a:lstStyle/>
          <a:p>
            <a:pPr algn="ctr"/>
            <a:r>
              <a:rPr lang="ru-RU" sz="6600" dirty="0">
                <a:solidFill>
                  <a:schemeClr val="accent1"/>
                </a:solidFill>
              </a:rPr>
              <a:t>Автор 1: </a:t>
            </a:r>
            <a:r>
              <a:rPr lang="ru-RU" sz="6600" dirty="0"/>
              <a:t>Десять никак не связанных между собой людей в особняке на уединенном острове</a:t>
            </a:r>
            <a:r>
              <a:rPr lang="ru-RU" sz="6600" dirty="0" smtClean="0"/>
              <a:t>..</a:t>
            </a:r>
            <a:r>
              <a:rPr lang="ru-RU" dirty="0" smtClean="0"/>
              <a:t/>
            </a:r>
            <a:br>
              <a:rPr lang="ru-RU" dirty="0" smtClean="0"/>
            </a:br>
            <a:r>
              <a:rPr lang="ru-RU" dirty="0" smtClean="0"/>
              <a:t>.</a:t>
            </a:r>
            <a:endParaRPr lang="ru-RU" dirty="0"/>
          </a:p>
        </p:txBody>
      </p:sp>
    </p:spTree>
    <p:extLst>
      <p:ext uri="{BB962C8B-B14F-4D97-AF65-F5344CB8AC3E}">
        <p14:creationId xmlns:p14="http://schemas.microsoft.com/office/powerpoint/2010/main" val="41387205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0" y="-459432"/>
            <a:ext cx="9144000" cy="6858000"/>
          </a:xfrm>
        </p:spPr>
        <p:txBody>
          <a:bodyPr/>
          <a:lstStyle/>
          <a:p>
            <a:pPr algn="ctr"/>
            <a:r>
              <a:rPr lang="ru-RU" sz="6600" dirty="0" smtClean="0">
                <a:solidFill>
                  <a:schemeClr val="accent1"/>
                </a:solidFill>
              </a:rPr>
              <a:t>Автор 2: </a:t>
            </a:r>
            <a:r>
              <a:rPr lang="ru-RU" sz="6600" dirty="0" smtClean="0"/>
              <a:t>Энтони </a:t>
            </a:r>
            <a:r>
              <a:rPr lang="ru-RU" sz="6600" dirty="0" err="1"/>
              <a:t>Марстон</a:t>
            </a:r>
            <a:r>
              <a:rPr lang="ru-RU" sz="6600" dirty="0"/>
              <a:t> — молодой парень. Любит гонять на автомобиле</a:t>
            </a:r>
            <a:r>
              <a:rPr lang="ru-RU" sz="6600" dirty="0" smtClean="0"/>
              <a:t>.</a:t>
            </a:r>
            <a:r>
              <a:rPr lang="ru-RU" sz="6600" dirty="0"/>
              <a:t/>
            </a:r>
            <a:br>
              <a:rPr lang="ru-RU" sz="6600" dirty="0"/>
            </a:br>
            <a:endParaRPr lang="ru-RU" sz="6600" dirty="0"/>
          </a:p>
        </p:txBody>
      </p:sp>
    </p:spTree>
    <p:extLst>
      <p:ext uri="{BB962C8B-B14F-4D97-AF65-F5344CB8AC3E}">
        <p14:creationId xmlns:p14="http://schemas.microsoft.com/office/powerpoint/2010/main" val="38098556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p:txBody>
          <a:bodyPr/>
          <a:lstStyle/>
          <a:p>
            <a:pPr algn="ctr"/>
            <a:r>
              <a:rPr lang="ru-RU" sz="6600" dirty="0">
                <a:solidFill>
                  <a:schemeClr val="accent1"/>
                </a:solidFill>
              </a:rPr>
              <a:t>Автор 1: </a:t>
            </a:r>
            <a:r>
              <a:rPr lang="ru-RU" sz="6600" dirty="0"/>
              <a:t>Томас </a:t>
            </a:r>
            <a:r>
              <a:rPr lang="ru-RU" sz="6600" dirty="0" err="1"/>
              <a:t>Роджерс</a:t>
            </a:r>
            <a:r>
              <a:rPr lang="ru-RU" sz="6600" dirty="0"/>
              <a:t> — дворецкий. Этель </a:t>
            </a:r>
            <a:r>
              <a:rPr lang="ru-RU" sz="6600" dirty="0" err="1"/>
              <a:t>Рождрес</a:t>
            </a:r>
            <a:r>
              <a:rPr lang="ru-RU" sz="6600" dirty="0"/>
              <a:t> – жена Томаса, кухарка.</a:t>
            </a:r>
          </a:p>
        </p:txBody>
      </p:sp>
    </p:spTree>
    <p:extLst>
      <p:ext uri="{BB962C8B-B14F-4D97-AF65-F5344CB8AC3E}">
        <p14:creationId xmlns:p14="http://schemas.microsoft.com/office/powerpoint/2010/main" val="6453040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755576" y="3645024"/>
            <a:ext cx="7543800" cy="914400"/>
          </a:xfrm>
        </p:spPr>
        <p:txBody>
          <a:bodyPr/>
          <a:lstStyle/>
          <a:p>
            <a:pPr algn="ctr"/>
            <a:r>
              <a:rPr lang="ru-RU" sz="6600" dirty="0" smtClean="0">
                <a:solidFill>
                  <a:schemeClr val="accent1"/>
                </a:solidFill>
              </a:rPr>
              <a:t>Автор 2: </a:t>
            </a:r>
            <a:r>
              <a:rPr lang="ru-RU" sz="6600" dirty="0"/>
              <a:t>Джон </a:t>
            </a:r>
            <a:r>
              <a:rPr lang="ru-RU" sz="6600" dirty="0" err="1"/>
              <a:t>Макартур</a:t>
            </a:r>
            <a:r>
              <a:rPr lang="en-US" sz="6600" dirty="0"/>
              <a:t> — </a:t>
            </a:r>
            <a:r>
              <a:rPr lang="ru-RU" sz="6600" dirty="0"/>
              <a:t>старый генерал</a:t>
            </a:r>
            <a:r>
              <a:rPr lang="en-US" sz="6600" dirty="0"/>
              <a:t>. </a:t>
            </a:r>
            <a:endParaRPr lang="ru-RU" sz="6600" dirty="0"/>
          </a:p>
        </p:txBody>
      </p:sp>
    </p:spTree>
    <p:extLst>
      <p:ext uri="{BB962C8B-B14F-4D97-AF65-F5344CB8AC3E}">
        <p14:creationId xmlns:p14="http://schemas.microsoft.com/office/powerpoint/2010/main" val="3850602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755576" y="5445224"/>
            <a:ext cx="7543800" cy="914400"/>
          </a:xfrm>
        </p:spPr>
        <p:txBody>
          <a:bodyPr/>
          <a:lstStyle/>
          <a:p>
            <a:pPr algn="ctr"/>
            <a:r>
              <a:rPr lang="ru-RU" sz="6600" dirty="0">
                <a:solidFill>
                  <a:schemeClr val="accent1"/>
                </a:solidFill>
              </a:rPr>
              <a:t>Автор 1: </a:t>
            </a:r>
            <a:r>
              <a:rPr lang="ru-RU" sz="6600" dirty="0"/>
              <a:t>Судья Лоуренс Джон </a:t>
            </a:r>
            <a:r>
              <a:rPr lang="ru-RU" sz="6600" dirty="0" err="1"/>
              <a:t>Уоргрейв</a:t>
            </a:r>
            <a:r>
              <a:rPr lang="ru-RU" sz="6600" dirty="0"/>
              <a:t>, недавно ушёл в отставку. Очень умный и мудрый человек.</a:t>
            </a:r>
          </a:p>
        </p:txBody>
      </p:sp>
    </p:spTree>
    <p:extLst>
      <p:ext uri="{BB962C8B-B14F-4D97-AF65-F5344CB8AC3E}">
        <p14:creationId xmlns:p14="http://schemas.microsoft.com/office/powerpoint/2010/main" val="3498111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0" y="5943600"/>
            <a:ext cx="9036496" cy="914400"/>
          </a:xfrm>
        </p:spPr>
        <p:txBody>
          <a:bodyPr/>
          <a:lstStyle/>
          <a:p>
            <a:pPr algn="ctr"/>
            <a:r>
              <a:rPr lang="ru-RU" sz="6400" dirty="0">
                <a:solidFill>
                  <a:schemeClr val="accent1"/>
                </a:solidFill>
              </a:rPr>
              <a:t>Автор 2: </a:t>
            </a:r>
            <a:r>
              <a:rPr lang="ru-RU" sz="6400" dirty="0"/>
              <a:t>Вера </a:t>
            </a:r>
            <a:r>
              <a:rPr lang="ru-RU" sz="6400" dirty="0" err="1"/>
              <a:t>Клейторн</a:t>
            </a:r>
            <a:r>
              <a:rPr lang="ru-RU" sz="6400" dirty="0"/>
              <a:t> — молодая девушка, приехала на остров по предложению миссис </a:t>
            </a:r>
            <a:r>
              <a:rPr lang="ru-RU" sz="6400" dirty="0" err="1"/>
              <a:t>Оним</a:t>
            </a:r>
            <a:r>
              <a:rPr lang="ru-RU" sz="6400" dirty="0"/>
              <a:t>, чтобы стать её секретаршей.</a:t>
            </a:r>
          </a:p>
        </p:txBody>
      </p:sp>
    </p:spTree>
    <p:extLst>
      <p:ext uri="{BB962C8B-B14F-4D97-AF65-F5344CB8AC3E}">
        <p14:creationId xmlns:p14="http://schemas.microsoft.com/office/powerpoint/2010/main" val="28431680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179512" y="5445224"/>
            <a:ext cx="8640960" cy="914400"/>
          </a:xfrm>
        </p:spPr>
        <p:txBody>
          <a:bodyPr/>
          <a:lstStyle/>
          <a:p>
            <a:pPr algn="ctr"/>
            <a:r>
              <a:rPr lang="ru-RU" sz="6200" dirty="0">
                <a:solidFill>
                  <a:schemeClr val="accent1"/>
                </a:solidFill>
              </a:rPr>
              <a:t>Автор 1: </a:t>
            </a:r>
            <a:r>
              <a:rPr lang="ru-RU" sz="6200" dirty="0"/>
              <a:t>Филипп </a:t>
            </a:r>
            <a:r>
              <a:rPr lang="ru-RU" sz="6200" dirty="0" smtClean="0"/>
              <a:t>Ломбард - </a:t>
            </a:r>
            <a:r>
              <a:rPr lang="ru-RU" sz="6200" dirty="0"/>
              <a:t>занимался грязными делами. На остров приехал по предложению Айзека Морриса.</a:t>
            </a:r>
          </a:p>
        </p:txBody>
      </p:sp>
    </p:spTree>
    <p:extLst>
      <p:ext uri="{BB962C8B-B14F-4D97-AF65-F5344CB8AC3E}">
        <p14:creationId xmlns:p14="http://schemas.microsoft.com/office/powerpoint/2010/main" val="38519137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107504" y="5301208"/>
            <a:ext cx="8928992" cy="914400"/>
          </a:xfrm>
        </p:spPr>
        <p:txBody>
          <a:bodyPr/>
          <a:lstStyle/>
          <a:p>
            <a:pPr algn="ctr"/>
            <a:r>
              <a:rPr lang="ru-RU" sz="6200" dirty="0">
                <a:solidFill>
                  <a:schemeClr val="accent1"/>
                </a:solidFill>
              </a:rPr>
              <a:t>Автор 1: </a:t>
            </a:r>
            <a:r>
              <a:rPr lang="ru-RU" sz="6200" dirty="0"/>
              <a:t>Эдуард </a:t>
            </a:r>
            <a:r>
              <a:rPr lang="ru-RU" sz="6200" dirty="0" err="1"/>
              <a:t>Армстронг</a:t>
            </a:r>
            <a:r>
              <a:rPr lang="ru-RU" sz="6200" dirty="0"/>
              <a:t> — доктор с </a:t>
            </a:r>
            <a:r>
              <a:rPr lang="ru-RU" sz="6200" dirty="0" err="1"/>
              <a:t>Харли</a:t>
            </a:r>
            <a:r>
              <a:rPr lang="ru-RU" sz="6200" dirty="0"/>
              <a:t>-стрит. Довольно слабовольный человек. Имеет пристрастие к спиртному. </a:t>
            </a:r>
          </a:p>
        </p:txBody>
      </p:sp>
    </p:spTree>
    <p:extLst>
      <p:ext uri="{BB962C8B-B14F-4D97-AF65-F5344CB8AC3E}">
        <p14:creationId xmlns:p14="http://schemas.microsoft.com/office/powerpoint/2010/main" val="25379937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179512" y="5805264"/>
            <a:ext cx="8784976" cy="914400"/>
          </a:xfrm>
        </p:spPr>
        <p:txBody>
          <a:bodyPr/>
          <a:lstStyle/>
          <a:p>
            <a:pPr algn="ctr"/>
            <a:r>
              <a:rPr lang="ru-RU" sz="6200" dirty="0">
                <a:solidFill>
                  <a:schemeClr val="accent1"/>
                </a:solidFill>
              </a:rPr>
              <a:t>Автор 2: </a:t>
            </a:r>
            <a:r>
              <a:rPr lang="ru-RU" sz="6200" dirty="0"/>
              <a:t>Эмили </a:t>
            </a:r>
            <a:r>
              <a:rPr lang="ru-RU" sz="6200" dirty="0" err="1"/>
              <a:t>Брент</a:t>
            </a:r>
            <a:r>
              <a:rPr lang="ru-RU" sz="6200" dirty="0"/>
              <a:t> — пожилая женщина. Библейский фанатик. Ей было шестьдесят пять, и она не одобряла современной расхлябанности.</a:t>
            </a:r>
          </a:p>
        </p:txBody>
      </p:sp>
    </p:spTree>
    <p:extLst>
      <p:ext uri="{BB962C8B-B14F-4D97-AF65-F5344CB8AC3E}">
        <p14:creationId xmlns:p14="http://schemas.microsoft.com/office/powerpoint/2010/main" val="388480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179512" y="4876800"/>
            <a:ext cx="8640960" cy="914400"/>
          </a:xfrm>
        </p:spPr>
        <p:txBody>
          <a:bodyPr/>
          <a:lstStyle/>
          <a:p>
            <a:pPr algn="ctr"/>
            <a:r>
              <a:rPr lang="ru-RU" sz="6600" dirty="0">
                <a:solidFill>
                  <a:schemeClr val="accent1"/>
                </a:solidFill>
              </a:rPr>
              <a:t>Автор</a:t>
            </a:r>
            <a:r>
              <a:rPr lang="en-US" sz="6600" dirty="0">
                <a:solidFill>
                  <a:schemeClr val="accent1"/>
                </a:solidFill>
              </a:rPr>
              <a:t> 2: </a:t>
            </a:r>
            <a:r>
              <a:rPr lang="ru-RU" sz="6600" dirty="0"/>
              <a:t>Уильям Генри </a:t>
            </a:r>
            <a:r>
              <a:rPr lang="ru-RU" sz="6600" dirty="0" err="1"/>
              <a:t>Блор</a:t>
            </a:r>
            <a:r>
              <a:rPr lang="en-US" sz="6600" dirty="0"/>
              <a:t> — </a:t>
            </a:r>
            <a:r>
              <a:rPr lang="ru-RU" sz="6600" dirty="0"/>
              <a:t>инспектор в отставке</a:t>
            </a:r>
            <a:r>
              <a:rPr lang="en-US" sz="6600" dirty="0"/>
              <a:t>. </a:t>
            </a:r>
            <a:r>
              <a:rPr lang="ru-RU" sz="6600" dirty="0"/>
              <a:t>Прохвост</a:t>
            </a:r>
            <a:r>
              <a:rPr lang="en-US" sz="6600" dirty="0"/>
              <a:t>, </a:t>
            </a:r>
            <a:r>
              <a:rPr lang="ru-RU" sz="6600" dirty="0"/>
              <a:t>всегда уверен в своих силах</a:t>
            </a:r>
            <a:r>
              <a:rPr lang="en-US" sz="6600" dirty="0"/>
              <a:t>.</a:t>
            </a:r>
            <a:endParaRPr lang="ru-RU" sz="6600" dirty="0"/>
          </a:p>
        </p:txBody>
      </p:sp>
    </p:spTree>
    <p:extLst>
      <p:ext uri="{BB962C8B-B14F-4D97-AF65-F5344CB8AC3E}">
        <p14:creationId xmlns:p14="http://schemas.microsoft.com/office/powerpoint/2010/main" val="38190206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179512" y="5013176"/>
            <a:ext cx="8784976" cy="914400"/>
          </a:xfrm>
        </p:spPr>
        <p:txBody>
          <a:bodyPr/>
          <a:lstStyle/>
          <a:p>
            <a:pPr algn="ctr"/>
            <a:r>
              <a:rPr lang="ru-RU" sz="6600" dirty="0">
                <a:solidFill>
                  <a:schemeClr val="accent1"/>
                </a:solidFill>
              </a:rPr>
              <a:t>Автор 1: </a:t>
            </a:r>
            <a:r>
              <a:rPr lang="ru-RU" sz="6600" dirty="0"/>
              <a:t>Всех их мучает вопрос – по какой причине они все здесь собрались и где же хозяин дома?</a:t>
            </a:r>
          </a:p>
        </p:txBody>
      </p:sp>
    </p:spTree>
    <p:extLst>
      <p:ext uri="{BB962C8B-B14F-4D97-AF65-F5344CB8AC3E}">
        <p14:creationId xmlns:p14="http://schemas.microsoft.com/office/powerpoint/2010/main" val="35622991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07504" y="116633"/>
            <a:ext cx="2952328" cy="1440160"/>
          </a:xfrm>
        </p:spPr>
        <p:txBody>
          <a:bodyPr/>
          <a:lstStyle/>
          <a:p>
            <a:pPr marL="18288" indent="0">
              <a:buNone/>
            </a:pPr>
            <a:r>
              <a:rPr lang="ru-RU" dirty="0" smtClean="0"/>
              <a:t> </a:t>
            </a:r>
            <a:endParaRPr lang="ru-RU" dirty="0"/>
          </a:p>
        </p:txBody>
      </p:sp>
      <p:sp>
        <p:nvSpPr>
          <p:cNvPr id="4" name="Заголовок 3"/>
          <p:cNvSpPr>
            <a:spLocks noGrp="1"/>
          </p:cNvSpPr>
          <p:nvPr>
            <p:ph type="title"/>
          </p:nvPr>
        </p:nvSpPr>
        <p:spPr>
          <a:xfrm>
            <a:off x="246562" y="1412776"/>
            <a:ext cx="8907328" cy="4491880"/>
          </a:xfrm>
        </p:spPr>
        <p:txBody>
          <a:bodyPr/>
          <a:lstStyle/>
          <a:p>
            <a:pPr algn="ctr"/>
            <a:r>
              <a:rPr lang="ru-RU" sz="6600" dirty="0" smtClean="0">
                <a:solidFill>
                  <a:schemeClr val="accent1"/>
                </a:solidFill>
              </a:rPr>
              <a:t>Антони: </a:t>
            </a:r>
            <a:r>
              <a:rPr lang="ru-RU" sz="6600" dirty="0" smtClean="0"/>
              <a:t>Занятные фигурки, правда?</a:t>
            </a:r>
            <a:br>
              <a:rPr lang="ru-RU" sz="6600" dirty="0" smtClean="0"/>
            </a:br>
            <a:r>
              <a:rPr lang="ru-RU" sz="6600" dirty="0" smtClean="0">
                <a:solidFill>
                  <a:schemeClr val="accent1"/>
                </a:solidFill>
              </a:rPr>
              <a:t>Вера: </a:t>
            </a:r>
            <a:r>
              <a:rPr lang="ru-RU" sz="6600" dirty="0" smtClean="0"/>
              <a:t>Интересно</a:t>
            </a:r>
            <a:r>
              <a:rPr lang="ru-RU" sz="6600" dirty="0"/>
              <a:t>, сколько их здесь? Десять</a:t>
            </a:r>
            <a:r>
              <a:rPr lang="ru-RU" sz="6600" dirty="0" smtClean="0"/>
              <a:t>?</a:t>
            </a:r>
            <a:endParaRPr lang="ru-RU" sz="6600" dirty="0"/>
          </a:p>
        </p:txBody>
      </p:sp>
    </p:spTree>
    <p:extLst>
      <p:ext uri="{BB962C8B-B14F-4D97-AF65-F5344CB8AC3E}">
        <p14:creationId xmlns:p14="http://schemas.microsoft.com/office/powerpoint/2010/main" val="9762252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idx="4294967295"/>
          </p:nvPr>
        </p:nvSpPr>
        <p:spPr>
          <a:xfrm>
            <a:off x="1006475" y="2060575"/>
            <a:ext cx="8137525" cy="4378325"/>
          </a:xfrm>
        </p:spPr>
        <p:txBody>
          <a:bodyPr/>
          <a:lstStyle/>
          <a:p>
            <a:pPr algn="ctr"/>
            <a:r>
              <a:rPr lang="ru-RU" sz="6600" dirty="0"/>
              <a:t/>
            </a:r>
            <a:br>
              <a:rPr lang="ru-RU" sz="6600" dirty="0"/>
            </a:br>
            <a:r>
              <a:rPr lang="ru-RU" sz="6600" dirty="0" err="1">
                <a:solidFill>
                  <a:schemeClr val="accent2">
                    <a:lumMod val="75000"/>
                  </a:schemeClr>
                </a:solidFill>
              </a:rPr>
              <a:t>Блор</a:t>
            </a:r>
            <a:r>
              <a:rPr lang="ru-RU" sz="6600" dirty="0">
                <a:solidFill>
                  <a:schemeClr val="accent2">
                    <a:lumMod val="75000"/>
                  </a:schemeClr>
                </a:solidFill>
              </a:rPr>
              <a:t>:</a:t>
            </a:r>
            <a:r>
              <a:rPr lang="ru-RU" sz="6600" dirty="0"/>
              <a:t> </a:t>
            </a:r>
            <a:r>
              <a:rPr lang="ru-RU" sz="6600" dirty="0" err="1"/>
              <a:t>Негритята</a:t>
            </a:r>
            <a:r>
              <a:rPr lang="ru-RU" sz="6600" dirty="0"/>
              <a:t>. Раз здесь Негритянский остров, как же без </a:t>
            </a:r>
            <a:r>
              <a:rPr lang="ru-RU" sz="6600" dirty="0" err="1"/>
              <a:t>негритят</a:t>
            </a:r>
            <a:r>
              <a:rPr lang="ru-RU" sz="6600" dirty="0"/>
              <a:t>.</a:t>
            </a:r>
            <a:br>
              <a:rPr lang="ru-RU" sz="6600" dirty="0"/>
            </a:br>
            <a:endParaRPr lang="ru-RU" sz="6600" dirty="0"/>
          </a:p>
        </p:txBody>
      </p:sp>
    </p:spTree>
    <p:extLst>
      <p:ext uri="{BB962C8B-B14F-4D97-AF65-F5344CB8AC3E}">
        <p14:creationId xmlns:p14="http://schemas.microsoft.com/office/powerpoint/2010/main" val="14978029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idx="4294967295"/>
          </p:nvPr>
        </p:nvSpPr>
        <p:spPr>
          <a:xfrm>
            <a:off x="1600200" y="1412875"/>
            <a:ext cx="7543800" cy="4306888"/>
          </a:xfrm>
        </p:spPr>
        <p:txBody>
          <a:bodyPr/>
          <a:lstStyle/>
          <a:p>
            <a:pPr algn="ctr"/>
            <a:r>
              <a:rPr lang="ru-RU" sz="6600" dirty="0">
                <a:solidFill>
                  <a:schemeClr val="accent2">
                    <a:lumMod val="75000"/>
                  </a:schemeClr>
                </a:solidFill>
              </a:rPr>
              <a:t>Вера:</a:t>
            </a:r>
            <a:r>
              <a:rPr lang="ru-RU" sz="6600" dirty="0"/>
              <a:t> Интересно, сколько их здесь? Десять?</a:t>
            </a:r>
            <a:r>
              <a:rPr lang="ru-RU" dirty="0"/>
              <a:t/>
            </a:r>
            <a:br>
              <a:rPr lang="ru-RU" dirty="0"/>
            </a:br>
            <a:endParaRPr lang="ru-RU" dirty="0"/>
          </a:p>
        </p:txBody>
      </p:sp>
    </p:spTree>
    <p:extLst>
      <p:ext uri="{BB962C8B-B14F-4D97-AF65-F5344CB8AC3E}">
        <p14:creationId xmlns:p14="http://schemas.microsoft.com/office/powerpoint/2010/main" val="17926439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2636912"/>
            <a:ext cx="8208912" cy="1107996"/>
          </a:xfrm>
          <a:prstGeom prst="rect">
            <a:avLst/>
          </a:prstGeom>
        </p:spPr>
        <p:txBody>
          <a:bodyPr wrap="square">
            <a:spAutoFit/>
          </a:bodyPr>
          <a:lstStyle/>
          <a:p>
            <a:r>
              <a:rPr lang="ru-RU" sz="6600" dirty="0" err="1">
                <a:solidFill>
                  <a:srgbClr val="72A376"/>
                </a:solidFill>
                <a:effectLst>
                  <a:outerShdw blurRad="38100" dist="38100" dir="2700000" algn="tl">
                    <a:srgbClr val="000000">
                      <a:alpha val="43137"/>
                    </a:srgbClr>
                  </a:outerShdw>
                </a:effectLst>
                <a:ea typeface="+mj-ea"/>
                <a:cs typeface="+mj-cs"/>
              </a:rPr>
              <a:t>Блор</a:t>
            </a:r>
            <a:r>
              <a:rPr lang="ru-RU" sz="6600" dirty="0">
                <a:solidFill>
                  <a:srgbClr val="72A376"/>
                </a:solidFill>
                <a:effectLst>
                  <a:outerShdw blurRad="38100" dist="38100" dir="2700000" algn="tl">
                    <a:srgbClr val="000000">
                      <a:alpha val="43137"/>
                    </a:srgbClr>
                  </a:outerShdw>
                </a:effectLst>
                <a:ea typeface="+mj-ea"/>
                <a:cs typeface="+mj-cs"/>
              </a:rPr>
              <a:t>: </a:t>
            </a:r>
            <a:r>
              <a:rPr lang="ru-RU" sz="6600" dirty="0">
                <a:solidFill>
                  <a:prstClr val="white"/>
                </a:solidFill>
                <a:effectLst>
                  <a:outerShdw blurRad="38100" dist="38100" dir="2700000" algn="tl">
                    <a:srgbClr val="000000">
                      <a:alpha val="43137"/>
                    </a:srgbClr>
                  </a:outerShdw>
                </a:effectLst>
                <a:ea typeface="+mj-ea"/>
                <a:cs typeface="+mj-cs"/>
              </a:rPr>
              <a:t>Да, десять.</a:t>
            </a:r>
            <a:endParaRPr lang="ru-RU" sz="6600" dirty="0"/>
          </a:p>
        </p:txBody>
      </p:sp>
    </p:spTree>
    <p:extLst>
      <p:ext uri="{BB962C8B-B14F-4D97-AF65-F5344CB8AC3E}">
        <p14:creationId xmlns:p14="http://schemas.microsoft.com/office/powerpoint/2010/main" val="40559587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251520" y="764704"/>
            <a:ext cx="8712968" cy="6264696"/>
          </a:xfrm>
        </p:spPr>
        <p:txBody>
          <a:bodyPr/>
          <a:lstStyle/>
          <a:p>
            <a:pPr algn="ctr"/>
            <a:r>
              <a:rPr lang="ru-RU" sz="6600" dirty="0">
                <a:solidFill>
                  <a:schemeClr val="accent1"/>
                </a:solidFill>
              </a:rPr>
              <a:t>Вера: </a:t>
            </a:r>
            <a:r>
              <a:rPr lang="ru-RU" sz="6600" dirty="0"/>
              <a:t>Какие смешные! Да это же десять </a:t>
            </a:r>
            <a:r>
              <a:rPr lang="ru-RU" sz="6600" dirty="0" err="1"/>
              <a:t>негритят</a:t>
            </a:r>
            <a:r>
              <a:rPr lang="ru-RU" sz="6600" dirty="0"/>
              <a:t> из считалки. У меня в комнате она висит в рамке</a:t>
            </a:r>
            <a:r>
              <a:rPr lang="ru-RU" sz="6600" dirty="0" smtClean="0"/>
              <a:t>.</a:t>
            </a:r>
            <a:r>
              <a:rPr lang="ru-RU" dirty="0" smtClean="0"/>
              <a:t/>
            </a:r>
            <a:br>
              <a:rPr lang="ru-RU" dirty="0" smtClean="0"/>
            </a:br>
            <a:endParaRPr lang="ru-RU" dirty="0"/>
          </a:p>
        </p:txBody>
      </p:sp>
    </p:spTree>
    <p:extLst>
      <p:ext uri="{BB962C8B-B14F-4D97-AF65-F5344CB8AC3E}">
        <p14:creationId xmlns:p14="http://schemas.microsoft.com/office/powerpoint/2010/main" val="23749467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179512" y="5157192"/>
            <a:ext cx="8856984" cy="914400"/>
          </a:xfrm>
        </p:spPr>
        <p:txBody>
          <a:bodyPr/>
          <a:lstStyle/>
          <a:p>
            <a:pPr algn="ctr"/>
            <a:r>
              <a:rPr lang="ru-RU" sz="6200" dirty="0">
                <a:solidFill>
                  <a:srgbClr val="72A376"/>
                </a:solidFill>
              </a:rPr>
              <a:t>Каждый: </a:t>
            </a:r>
            <a:r>
              <a:rPr lang="ru-RU" sz="6200" dirty="0">
                <a:solidFill>
                  <a:prstClr val="white"/>
                </a:solidFill>
              </a:rPr>
              <a:t>И в моей тоже.</a:t>
            </a:r>
            <a:br>
              <a:rPr lang="ru-RU" sz="6200" dirty="0">
                <a:solidFill>
                  <a:prstClr val="white"/>
                </a:solidFill>
              </a:rPr>
            </a:br>
            <a:r>
              <a:rPr lang="ru-RU" sz="6200" dirty="0">
                <a:solidFill>
                  <a:srgbClr val="72A376"/>
                </a:solidFill>
              </a:rPr>
              <a:t>Вера: </a:t>
            </a:r>
            <a:r>
              <a:rPr lang="ru-RU" sz="6200" dirty="0">
                <a:solidFill>
                  <a:prstClr val="white"/>
                </a:solidFill>
              </a:rPr>
              <a:t>Забавная выдумка, вы не находите?</a:t>
            </a:r>
            <a:br>
              <a:rPr lang="ru-RU" sz="6200" dirty="0">
                <a:solidFill>
                  <a:prstClr val="white"/>
                </a:solidFill>
              </a:rPr>
            </a:br>
            <a:r>
              <a:rPr lang="ru-RU" sz="6200" dirty="0" err="1">
                <a:solidFill>
                  <a:srgbClr val="72A376"/>
                </a:solidFill>
              </a:rPr>
              <a:t>Блор</a:t>
            </a:r>
            <a:r>
              <a:rPr lang="ru-RU" sz="6200" dirty="0">
                <a:solidFill>
                  <a:srgbClr val="72A376"/>
                </a:solidFill>
              </a:rPr>
              <a:t>: </a:t>
            </a:r>
            <a:r>
              <a:rPr lang="ru-RU" sz="6200" dirty="0">
                <a:solidFill>
                  <a:prstClr val="white"/>
                </a:solidFill>
              </a:rPr>
              <a:t>Скорее детская.</a:t>
            </a:r>
            <a:endParaRPr lang="ru-RU" sz="6200" dirty="0"/>
          </a:p>
        </p:txBody>
      </p:sp>
    </p:spTree>
    <p:extLst>
      <p:ext uri="{BB962C8B-B14F-4D97-AF65-F5344CB8AC3E}">
        <p14:creationId xmlns:p14="http://schemas.microsoft.com/office/powerpoint/2010/main" val="2612749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251520" y="548680"/>
            <a:ext cx="8712968" cy="6480720"/>
          </a:xfrm>
        </p:spPr>
        <p:txBody>
          <a:bodyPr/>
          <a:lstStyle/>
          <a:p>
            <a:pPr algn="ctr"/>
            <a:r>
              <a:rPr lang="ru-RU" sz="6600" dirty="0" smtClean="0">
                <a:solidFill>
                  <a:schemeClr val="accent1"/>
                </a:solidFill>
              </a:rPr>
              <a:t>Эмили: </a:t>
            </a:r>
            <a:r>
              <a:rPr lang="ru-RU" sz="6600" dirty="0"/>
              <a:t>Миссис </a:t>
            </a:r>
            <a:r>
              <a:rPr lang="ru-RU" sz="6600" dirty="0" smtClean="0"/>
              <a:t>Оливер </a:t>
            </a:r>
            <a:r>
              <a:rPr lang="ru-RU" sz="6600" dirty="0"/>
              <a:t>очень повезло с </a:t>
            </a:r>
            <a:r>
              <a:rPr lang="ru-RU" sz="6600" dirty="0" smtClean="0"/>
              <a:t>прислугами. </a:t>
            </a:r>
            <a:r>
              <a:rPr lang="ru-RU" sz="6600" dirty="0"/>
              <a:t>Миссис </a:t>
            </a:r>
            <a:r>
              <a:rPr lang="ru-RU" sz="6600" dirty="0" err="1"/>
              <a:t>Роджерс</a:t>
            </a:r>
            <a:r>
              <a:rPr lang="ru-RU" sz="6600" dirty="0"/>
              <a:t> отлично готовит</a:t>
            </a:r>
            <a:r>
              <a:rPr lang="ru-RU" sz="6600" dirty="0" smtClean="0"/>
              <a:t>.</a:t>
            </a:r>
            <a:r>
              <a:rPr lang="ru-RU" dirty="0" smtClean="0"/>
              <a:t/>
            </a:r>
            <a:br>
              <a:rPr lang="ru-RU" dirty="0" smtClean="0"/>
            </a:br>
            <a:endParaRPr lang="ru-RU" dirty="0"/>
          </a:p>
        </p:txBody>
      </p:sp>
    </p:spTree>
    <p:extLst>
      <p:ext uri="{BB962C8B-B14F-4D97-AF65-F5344CB8AC3E}">
        <p14:creationId xmlns:p14="http://schemas.microsoft.com/office/powerpoint/2010/main" val="19282598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7240" y="2780928"/>
            <a:ext cx="7543800" cy="3010272"/>
          </a:xfrm>
        </p:spPr>
        <p:txBody>
          <a:bodyPr/>
          <a:lstStyle/>
          <a:p>
            <a:pPr algn="ctr"/>
            <a:r>
              <a:rPr lang="ru-RU" sz="6600" dirty="0">
                <a:solidFill>
                  <a:srgbClr val="72A376"/>
                </a:solidFill>
              </a:rPr>
              <a:t>Вера: </a:t>
            </a:r>
            <a:r>
              <a:rPr lang="ru-RU" sz="6600" dirty="0">
                <a:solidFill>
                  <a:prstClr val="white"/>
                </a:solidFill>
              </a:rPr>
              <a:t>Совершенно с вами согласна, миссис </a:t>
            </a:r>
            <a:r>
              <a:rPr lang="ru-RU" sz="6600" dirty="0" err="1">
                <a:solidFill>
                  <a:prstClr val="white"/>
                </a:solidFill>
              </a:rPr>
              <a:t>Оним</a:t>
            </a:r>
            <a:r>
              <a:rPr lang="ru-RU" sz="6600" dirty="0">
                <a:solidFill>
                  <a:prstClr val="white"/>
                </a:solidFill>
              </a:rPr>
              <a:t> действительно очень повезло.</a:t>
            </a:r>
            <a:endParaRPr lang="ru-RU" sz="6600" dirty="0"/>
          </a:p>
        </p:txBody>
      </p:sp>
    </p:spTree>
    <p:extLst>
      <p:ext uri="{BB962C8B-B14F-4D97-AF65-F5344CB8AC3E}">
        <p14:creationId xmlns:p14="http://schemas.microsoft.com/office/powerpoint/2010/main" val="21792478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251520" y="-171400"/>
            <a:ext cx="8640960" cy="6480720"/>
          </a:xfrm>
        </p:spPr>
        <p:txBody>
          <a:bodyPr/>
          <a:lstStyle/>
          <a:p>
            <a:r>
              <a:rPr lang="ru-RU" sz="6200" dirty="0" smtClean="0">
                <a:solidFill>
                  <a:schemeClr val="accent1"/>
                </a:solidFill>
              </a:rPr>
              <a:t>Эмили: </a:t>
            </a:r>
            <a:r>
              <a:rPr lang="ru-RU" sz="6200" dirty="0" err="1" smtClean="0"/>
              <a:t>Оним</a:t>
            </a:r>
            <a:r>
              <a:rPr lang="ru-RU" sz="6200" dirty="0" smtClean="0"/>
              <a:t>? Вы сказали </a:t>
            </a:r>
            <a:r>
              <a:rPr lang="ru-RU" sz="6200" dirty="0" err="1" smtClean="0"/>
              <a:t>Оним</a:t>
            </a:r>
            <a:r>
              <a:rPr lang="ru-RU" sz="6200" dirty="0" smtClean="0"/>
              <a:t>?</a:t>
            </a:r>
            <a:br>
              <a:rPr lang="ru-RU" sz="6200" dirty="0" smtClean="0"/>
            </a:br>
            <a:r>
              <a:rPr lang="ru-RU" sz="6200" dirty="0" smtClean="0">
                <a:solidFill>
                  <a:schemeClr val="accent1"/>
                </a:solidFill>
              </a:rPr>
              <a:t>Вера: </a:t>
            </a:r>
            <a:r>
              <a:rPr lang="ru-RU" sz="6200" dirty="0" smtClean="0"/>
              <a:t>Да.</a:t>
            </a:r>
            <a:br>
              <a:rPr lang="ru-RU" sz="6200" dirty="0" smtClean="0"/>
            </a:br>
            <a:r>
              <a:rPr lang="ru-RU" sz="6200" dirty="0" smtClean="0">
                <a:solidFill>
                  <a:schemeClr val="accent1"/>
                </a:solidFill>
              </a:rPr>
              <a:t>Эмили: </a:t>
            </a:r>
            <a:r>
              <a:rPr lang="ru-RU" sz="6200" dirty="0" smtClean="0"/>
              <a:t>Я никогда не встречала </a:t>
            </a:r>
            <a:r>
              <a:rPr lang="ru-RU" sz="6200" dirty="0" err="1" smtClean="0"/>
              <a:t>Онимов</a:t>
            </a:r>
            <a:r>
              <a:rPr lang="ru-RU" sz="6200" dirty="0" smtClean="0"/>
              <a:t> в своей жизни.</a:t>
            </a:r>
            <a:endParaRPr lang="ru-RU" dirty="0"/>
          </a:p>
        </p:txBody>
      </p:sp>
    </p:spTree>
    <p:extLst>
      <p:ext uri="{BB962C8B-B14F-4D97-AF65-F5344CB8AC3E}">
        <p14:creationId xmlns:p14="http://schemas.microsoft.com/office/powerpoint/2010/main" val="37919539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2996952"/>
            <a:ext cx="7543800" cy="2362200"/>
          </a:xfrm>
        </p:spPr>
        <p:txBody>
          <a:bodyPr/>
          <a:lstStyle/>
          <a:p>
            <a:pPr algn="ctr"/>
            <a:r>
              <a:rPr lang="ru-RU" sz="6600" dirty="0">
                <a:solidFill>
                  <a:srgbClr val="72A376"/>
                </a:solidFill>
              </a:rPr>
              <a:t>Вера: </a:t>
            </a:r>
            <a:r>
              <a:rPr lang="ru-RU" sz="6600" dirty="0">
                <a:solidFill>
                  <a:prstClr val="white"/>
                </a:solidFill>
              </a:rPr>
              <a:t>Но как же</a:t>
            </a:r>
            <a:r>
              <a:rPr lang="ru-RU" sz="6600" dirty="0" smtClean="0">
                <a:solidFill>
                  <a:prstClr val="white"/>
                </a:solidFill>
              </a:rPr>
              <a:t>…</a:t>
            </a:r>
            <a:br>
              <a:rPr lang="ru-RU" sz="6600" dirty="0" smtClean="0">
                <a:solidFill>
                  <a:prstClr val="white"/>
                </a:solidFill>
              </a:rPr>
            </a:br>
            <a:r>
              <a:rPr lang="ru-RU" sz="6600" dirty="0">
                <a:solidFill>
                  <a:prstClr val="white"/>
                </a:solidFill>
              </a:rPr>
              <a:t/>
            </a:r>
            <a:br>
              <a:rPr lang="ru-RU" sz="6600" dirty="0">
                <a:solidFill>
                  <a:prstClr val="white"/>
                </a:solidFill>
              </a:rPr>
            </a:br>
            <a:r>
              <a:rPr lang="ru-RU" sz="6600" dirty="0">
                <a:solidFill>
                  <a:srgbClr val="72A376"/>
                </a:solidFill>
              </a:rPr>
              <a:t>Чей-то голос: </a:t>
            </a:r>
            <a:r>
              <a:rPr lang="ru-RU" sz="6600" dirty="0">
                <a:solidFill>
                  <a:prstClr val="white"/>
                </a:solidFill>
              </a:rPr>
              <a:t>Дамы и господа!</a:t>
            </a:r>
            <a:endParaRPr lang="ru-RU" sz="6600" dirty="0"/>
          </a:p>
        </p:txBody>
      </p:sp>
    </p:spTree>
    <p:extLst>
      <p:ext uri="{BB962C8B-B14F-4D97-AF65-F5344CB8AC3E}">
        <p14:creationId xmlns:p14="http://schemas.microsoft.com/office/powerpoint/2010/main" val="16552198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251520" y="188640"/>
            <a:ext cx="8640960" cy="6552728"/>
          </a:xfrm>
        </p:spPr>
        <p:txBody>
          <a:bodyPr/>
          <a:lstStyle/>
          <a:p>
            <a:pPr algn="ctr"/>
            <a:r>
              <a:rPr lang="ru-RU" sz="6600" dirty="0" smtClean="0">
                <a:solidFill>
                  <a:schemeClr val="accent1"/>
                </a:solidFill>
              </a:rPr>
              <a:t>Чей-то голос: </a:t>
            </a:r>
            <a:r>
              <a:rPr lang="ru-RU" sz="6600" dirty="0"/>
              <a:t>Прошу тишины! Вам предъявляются следующие обвинения:</a:t>
            </a:r>
            <a:r>
              <a:rPr lang="ru-RU" dirty="0"/>
              <a:t/>
            </a:r>
            <a:br>
              <a:rPr lang="ru-RU" dirty="0"/>
            </a:br>
            <a:endParaRPr lang="ru-RU" dirty="0"/>
          </a:p>
        </p:txBody>
      </p:sp>
    </p:spTree>
    <p:extLst>
      <p:ext uri="{BB962C8B-B14F-4D97-AF65-F5344CB8AC3E}">
        <p14:creationId xmlns:p14="http://schemas.microsoft.com/office/powerpoint/2010/main" val="37514792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4653136"/>
            <a:ext cx="8784976" cy="1720552"/>
          </a:xfrm>
        </p:spPr>
        <p:txBody>
          <a:bodyPr/>
          <a:lstStyle/>
          <a:p>
            <a:pPr algn="ctr"/>
            <a:r>
              <a:rPr lang="ru-RU" sz="6200" dirty="0">
                <a:solidFill>
                  <a:prstClr val="white"/>
                </a:solidFill>
              </a:rPr>
              <a:t>Эдуард Джордж </a:t>
            </a:r>
            <a:r>
              <a:rPr lang="ru-RU" sz="6200" dirty="0" err="1">
                <a:solidFill>
                  <a:prstClr val="white"/>
                </a:solidFill>
              </a:rPr>
              <a:t>Армстронг</a:t>
            </a:r>
            <a:r>
              <a:rPr lang="ru-RU" sz="6200" dirty="0">
                <a:solidFill>
                  <a:prstClr val="white"/>
                </a:solidFill>
              </a:rPr>
              <a:t>, вы ответственны за смерть Луизы Мэри Клине, последовавшую 14 марта 1925 года.</a:t>
            </a:r>
            <a:endParaRPr lang="ru-RU" sz="6200" dirty="0"/>
          </a:p>
        </p:txBody>
      </p:sp>
    </p:spTree>
    <p:extLst>
      <p:ext uri="{BB962C8B-B14F-4D97-AF65-F5344CB8AC3E}">
        <p14:creationId xmlns:p14="http://schemas.microsoft.com/office/powerpoint/2010/main" val="26077349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0" y="116632"/>
            <a:ext cx="8856984" cy="6480720"/>
          </a:xfrm>
        </p:spPr>
        <p:txBody>
          <a:bodyPr/>
          <a:lstStyle/>
          <a:p>
            <a:pPr algn="ctr"/>
            <a:r>
              <a:rPr lang="ru-RU" sz="6400" dirty="0"/>
              <a:t>Эмили Каролина </a:t>
            </a:r>
            <a:r>
              <a:rPr lang="ru-RU" sz="6400" dirty="0" err="1"/>
              <a:t>Брент</a:t>
            </a:r>
            <a:r>
              <a:rPr lang="ru-RU" sz="6400" dirty="0"/>
              <a:t>, вы виновны в смерти Беатрисы Тейлор, последовавшей 5 ноября 1931 года</a:t>
            </a:r>
            <a:r>
              <a:rPr lang="ru-RU" sz="6400" dirty="0" smtClean="0"/>
              <a:t>.</a:t>
            </a:r>
            <a:endParaRPr lang="ru-RU" dirty="0"/>
          </a:p>
        </p:txBody>
      </p:sp>
    </p:spTree>
    <p:extLst>
      <p:ext uri="{BB962C8B-B14F-4D97-AF65-F5344CB8AC3E}">
        <p14:creationId xmlns:p14="http://schemas.microsoft.com/office/powerpoint/2010/main" val="20670609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4876800"/>
            <a:ext cx="8640960" cy="1648544"/>
          </a:xfrm>
        </p:spPr>
        <p:txBody>
          <a:bodyPr/>
          <a:lstStyle/>
          <a:p>
            <a:pPr algn="ctr"/>
            <a:r>
              <a:rPr lang="ru-RU" sz="6600" dirty="0">
                <a:solidFill>
                  <a:prstClr val="white"/>
                </a:solidFill>
              </a:rPr>
              <a:t>Уильям Генри </a:t>
            </a:r>
            <a:r>
              <a:rPr lang="ru-RU" sz="6600" dirty="0" err="1">
                <a:solidFill>
                  <a:prstClr val="white"/>
                </a:solidFill>
              </a:rPr>
              <a:t>Блор</a:t>
            </a:r>
            <a:r>
              <a:rPr lang="ru-RU" sz="6600" dirty="0">
                <a:solidFill>
                  <a:prstClr val="white"/>
                </a:solidFill>
              </a:rPr>
              <a:t>, вы были причиной смерти Джеймса Стивена </a:t>
            </a:r>
            <a:r>
              <a:rPr lang="ru-RU" sz="6600" dirty="0" err="1">
                <a:solidFill>
                  <a:prstClr val="white"/>
                </a:solidFill>
              </a:rPr>
              <a:t>Ландора</a:t>
            </a:r>
            <a:r>
              <a:rPr lang="ru-RU" sz="6600" dirty="0">
                <a:solidFill>
                  <a:prstClr val="white"/>
                </a:solidFill>
              </a:rPr>
              <a:t>, последовавшей 10 октября 1928 года.</a:t>
            </a:r>
            <a:endParaRPr lang="ru-RU" sz="6600" dirty="0"/>
          </a:p>
        </p:txBody>
      </p:sp>
    </p:spTree>
    <p:extLst>
      <p:ext uri="{BB962C8B-B14F-4D97-AF65-F5344CB8AC3E}">
        <p14:creationId xmlns:p14="http://schemas.microsoft.com/office/powerpoint/2010/main" val="31583670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a:t> </a:t>
            </a:r>
          </a:p>
        </p:txBody>
      </p:sp>
      <p:sp>
        <p:nvSpPr>
          <p:cNvPr id="3" name="Заголовок 2"/>
          <p:cNvSpPr>
            <a:spLocks noGrp="1"/>
          </p:cNvSpPr>
          <p:nvPr>
            <p:ph type="title"/>
          </p:nvPr>
        </p:nvSpPr>
        <p:spPr>
          <a:xfrm>
            <a:off x="107504" y="0"/>
            <a:ext cx="8928992" cy="6480720"/>
          </a:xfrm>
        </p:spPr>
        <p:txBody>
          <a:bodyPr/>
          <a:lstStyle/>
          <a:p>
            <a:pPr algn="ctr"/>
            <a:r>
              <a:rPr lang="ru-RU" sz="6600" dirty="0"/>
              <a:t>Вера Элизабет </a:t>
            </a:r>
            <a:r>
              <a:rPr lang="ru-RU" sz="6600" dirty="0" err="1"/>
              <a:t>Клейторн</a:t>
            </a:r>
            <a:r>
              <a:rPr lang="ru-RU" sz="6600" dirty="0"/>
              <a:t>, 11 августа 1935 года вы убили </a:t>
            </a:r>
            <a:r>
              <a:rPr lang="ru-RU" sz="6600" dirty="0" err="1"/>
              <a:t>Сирила</a:t>
            </a:r>
            <a:r>
              <a:rPr lang="ru-RU" sz="6600" dirty="0"/>
              <a:t> </a:t>
            </a:r>
            <a:r>
              <a:rPr lang="ru-RU" sz="6600" dirty="0" err="1"/>
              <a:t>Огилви</a:t>
            </a:r>
            <a:r>
              <a:rPr lang="ru-RU" sz="6600" dirty="0"/>
              <a:t> </a:t>
            </a:r>
            <a:r>
              <a:rPr lang="ru-RU" sz="6600" dirty="0" err="1"/>
              <a:t>Хамилтона</a:t>
            </a:r>
            <a:r>
              <a:rPr lang="ru-RU" sz="6600" dirty="0" smtClean="0"/>
              <a:t>.</a:t>
            </a:r>
            <a:r>
              <a:rPr lang="ru-RU" dirty="0" smtClean="0"/>
              <a:t/>
            </a:r>
            <a:br>
              <a:rPr lang="ru-RU" dirty="0" smtClean="0"/>
            </a:br>
            <a:endParaRPr lang="ru-RU" dirty="0"/>
          </a:p>
        </p:txBody>
      </p:sp>
    </p:spTree>
    <p:extLst>
      <p:ext uri="{BB962C8B-B14F-4D97-AF65-F5344CB8AC3E}">
        <p14:creationId xmlns:p14="http://schemas.microsoft.com/office/powerpoint/2010/main" val="13122867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725144"/>
            <a:ext cx="8496944" cy="1864568"/>
          </a:xfrm>
        </p:spPr>
        <p:txBody>
          <a:bodyPr/>
          <a:lstStyle/>
          <a:p>
            <a:pPr algn="ctr"/>
            <a:r>
              <a:rPr lang="ru-RU" sz="6400" dirty="0">
                <a:solidFill>
                  <a:prstClr val="white"/>
                </a:solidFill>
              </a:rPr>
              <a:t>Филипп Ломбард, вы в феврале 1932 года обрекли на смерть 20 человек из восточно-африканского племени.</a:t>
            </a:r>
            <a:endParaRPr lang="ru-RU" sz="6400" dirty="0"/>
          </a:p>
        </p:txBody>
      </p:sp>
    </p:spTree>
    <p:extLst>
      <p:ext uri="{BB962C8B-B14F-4D97-AF65-F5344CB8AC3E}">
        <p14:creationId xmlns:p14="http://schemas.microsoft.com/office/powerpoint/2010/main" val="10498959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107504" y="260648"/>
            <a:ext cx="8928992" cy="6552728"/>
          </a:xfrm>
        </p:spPr>
        <p:txBody>
          <a:bodyPr/>
          <a:lstStyle/>
          <a:p>
            <a:pPr algn="ctr"/>
            <a:r>
              <a:rPr lang="ru-RU" sz="6400" dirty="0"/>
              <a:t>Джон Гордон </a:t>
            </a:r>
            <a:r>
              <a:rPr lang="ru-RU" sz="6400" dirty="0" err="1"/>
              <a:t>Макартур</a:t>
            </a:r>
            <a:r>
              <a:rPr lang="ru-RU" sz="6400" dirty="0"/>
              <a:t>, вы 4 февраля 1917 года намеренно послали на смерть любовника вашей жены Артура Ричмонда</a:t>
            </a:r>
            <a:r>
              <a:rPr lang="ru-RU" sz="6400" dirty="0" smtClean="0"/>
              <a:t>.</a:t>
            </a:r>
            <a:endParaRPr lang="ru-RU" sz="6400" dirty="0"/>
          </a:p>
        </p:txBody>
      </p:sp>
    </p:spTree>
    <p:extLst>
      <p:ext uri="{BB962C8B-B14F-4D97-AF65-F5344CB8AC3E}">
        <p14:creationId xmlns:p14="http://schemas.microsoft.com/office/powerpoint/2010/main" val="32714354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4509120"/>
            <a:ext cx="8784976" cy="1576536"/>
          </a:xfrm>
        </p:spPr>
        <p:txBody>
          <a:bodyPr/>
          <a:lstStyle/>
          <a:p>
            <a:pPr algn="ctr"/>
            <a:r>
              <a:rPr lang="ru-RU" sz="6600" dirty="0">
                <a:solidFill>
                  <a:prstClr val="white"/>
                </a:solidFill>
              </a:rPr>
              <a:t>Антони Джеймс </a:t>
            </a:r>
            <a:r>
              <a:rPr lang="ru-RU" sz="6600" dirty="0" err="1">
                <a:solidFill>
                  <a:prstClr val="white"/>
                </a:solidFill>
              </a:rPr>
              <a:t>Марстон</a:t>
            </a:r>
            <a:r>
              <a:rPr lang="ru-RU" sz="6600" dirty="0">
                <a:solidFill>
                  <a:prstClr val="white"/>
                </a:solidFill>
              </a:rPr>
              <a:t>, вы убили Джона и Лоси </a:t>
            </a:r>
            <a:r>
              <a:rPr lang="ru-RU" sz="6600" dirty="0" err="1">
                <a:solidFill>
                  <a:prstClr val="white"/>
                </a:solidFill>
              </a:rPr>
              <a:t>Комбс</a:t>
            </a:r>
            <a:r>
              <a:rPr lang="ru-RU" sz="6600" dirty="0">
                <a:solidFill>
                  <a:prstClr val="white"/>
                </a:solidFill>
              </a:rPr>
              <a:t> 14 ноября прошлого года.</a:t>
            </a:r>
            <a:endParaRPr lang="ru-RU" sz="6600" dirty="0"/>
          </a:p>
        </p:txBody>
      </p:sp>
    </p:spTree>
    <p:extLst>
      <p:ext uri="{BB962C8B-B14F-4D97-AF65-F5344CB8AC3E}">
        <p14:creationId xmlns:p14="http://schemas.microsoft.com/office/powerpoint/2010/main" val="13888781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179512" y="-99392"/>
            <a:ext cx="8784976" cy="6552728"/>
          </a:xfrm>
        </p:spPr>
        <p:txBody>
          <a:bodyPr/>
          <a:lstStyle/>
          <a:p>
            <a:pPr algn="ctr"/>
            <a:r>
              <a:rPr lang="ru-RU" sz="6600" dirty="0" smtClean="0"/>
              <a:t>Томас </a:t>
            </a:r>
            <a:r>
              <a:rPr lang="ru-RU" sz="6600" dirty="0" err="1"/>
              <a:t>Роджерс</a:t>
            </a:r>
            <a:r>
              <a:rPr lang="ru-RU" sz="6600" dirty="0"/>
              <a:t> и Этель </a:t>
            </a:r>
            <a:r>
              <a:rPr lang="ru-RU" sz="6600" dirty="0" err="1"/>
              <a:t>Роджерс</a:t>
            </a:r>
            <a:r>
              <a:rPr lang="ru-RU" sz="6600" dirty="0"/>
              <a:t>, 6 мая 1929 года вы обрекли на смерть Дженнифер </a:t>
            </a:r>
            <a:r>
              <a:rPr lang="ru-RU" sz="6600" dirty="0" err="1"/>
              <a:t>Брейди</a:t>
            </a:r>
            <a:r>
              <a:rPr lang="ru-RU" sz="6600" dirty="0"/>
              <a:t>.</a:t>
            </a:r>
            <a:r>
              <a:rPr lang="ru-RU" dirty="0"/>
              <a:t/>
            </a:r>
            <a:br>
              <a:rPr lang="ru-RU" dirty="0"/>
            </a:br>
            <a:endParaRPr lang="ru-RU" dirty="0"/>
          </a:p>
        </p:txBody>
      </p:sp>
    </p:spTree>
    <p:extLst>
      <p:ext uri="{BB962C8B-B14F-4D97-AF65-F5344CB8AC3E}">
        <p14:creationId xmlns:p14="http://schemas.microsoft.com/office/powerpoint/2010/main" val="13332834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4653136"/>
            <a:ext cx="8640960" cy="1864568"/>
          </a:xfrm>
        </p:spPr>
        <p:txBody>
          <a:bodyPr/>
          <a:lstStyle/>
          <a:p>
            <a:pPr algn="ctr"/>
            <a:r>
              <a:rPr lang="ru-RU" sz="6600" dirty="0">
                <a:solidFill>
                  <a:prstClr val="white"/>
                </a:solidFill>
              </a:rPr>
              <a:t>Лоренс Джон </a:t>
            </a:r>
            <a:r>
              <a:rPr lang="ru-RU" sz="6600" dirty="0" err="1">
                <a:solidFill>
                  <a:prstClr val="white"/>
                </a:solidFill>
              </a:rPr>
              <a:t>Уоргрейв</a:t>
            </a:r>
            <a:r>
              <a:rPr lang="ru-RU" sz="6600" dirty="0">
                <a:solidFill>
                  <a:prstClr val="white"/>
                </a:solidFill>
              </a:rPr>
              <a:t>, вы виновник смерти Эдуарда </a:t>
            </a:r>
            <a:r>
              <a:rPr lang="ru-RU" sz="6600" dirty="0" err="1">
                <a:solidFill>
                  <a:prstClr val="white"/>
                </a:solidFill>
              </a:rPr>
              <a:t>Ситона</a:t>
            </a:r>
            <a:r>
              <a:rPr lang="ru-RU" sz="6600" dirty="0">
                <a:solidFill>
                  <a:prstClr val="white"/>
                </a:solidFill>
              </a:rPr>
              <a:t>, последовавшей 10 июня 1930 года.</a:t>
            </a:r>
            <a:endParaRPr lang="ru-RU" sz="6600" dirty="0"/>
          </a:p>
        </p:txBody>
      </p:sp>
    </p:spTree>
    <p:extLst>
      <p:ext uri="{BB962C8B-B14F-4D97-AF65-F5344CB8AC3E}">
        <p14:creationId xmlns:p14="http://schemas.microsoft.com/office/powerpoint/2010/main" val="1189218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179512" y="188640"/>
            <a:ext cx="8784976" cy="6552728"/>
          </a:xfrm>
        </p:spPr>
        <p:txBody>
          <a:bodyPr/>
          <a:lstStyle/>
          <a:p>
            <a:r>
              <a:rPr lang="ru-RU" dirty="0" smtClean="0"/>
              <a:t/>
            </a:r>
            <a:br>
              <a:rPr lang="ru-RU" dirty="0" smtClean="0"/>
            </a:br>
            <a:r>
              <a:rPr lang="ru-RU" dirty="0" smtClean="0"/>
              <a:t/>
            </a:r>
            <a:br>
              <a:rPr lang="ru-RU" dirty="0" smtClean="0"/>
            </a:br>
            <a:endParaRPr lang="ru-RU" dirty="0">
              <a:solidFill>
                <a:schemeClr val="accent1"/>
              </a:solidFill>
            </a:endParaRPr>
          </a:p>
        </p:txBody>
      </p:sp>
      <p:sp>
        <p:nvSpPr>
          <p:cNvPr id="4" name="Прямоугольник 3"/>
          <p:cNvSpPr/>
          <p:nvPr/>
        </p:nvSpPr>
        <p:spPr>
          <a:xfrm>
            <a:off x="237783" y="260648"/>
            <a:ext cx="8784179" cy="6340197"/>
          </a:xfrm>
          <a:prstGeom prst="rect">
            <a:avLst/>
          </a:prstGeom>
        </p:spPr>
        <p:txBody>
          <a:bodyPr wrap="square">
            <a:spAutoFit/>
          </a:bodyPr>
          <a:lstStyle/>
          <a:p>
            <a:pPr algn="ctr"/>
            <a:r>
              <a:rPr lang="ru-RU" sz="5800" dirty="0" err="1" smtClean="0">
                <a:solidFill>
                  <a:srgbClr val="72A376"/>
                </a:solidFill>
                <a:effectLst>
                  <a:outerShdw blurRad="38100" dist="38100" dir="2700000" algn="tl">
                    <a:srgbClr val="000000">
                      <a:alpha val="43137"/>
                    </a:srgbClr>
                  </a:outerShdw>
                </a:effectLst>
                <a:ea typeface="+mj-ea"/>
                <a:cs typeface="+mj-cs"/>
              </a:rPr>
              <a:t>Армстронг</a:t>
            </a:r>
            <a:r>
              <a:rPr lang="ru-RU" sz="5800" dirty="0" smtClean="0">
                <a:solidFill>
                  <a:srgbClr val="72A376"/>
                </a:solidFill>
                <a:effectLst>
                  <a:outerShdw blurRad="38100" dist="38100" dir="2700000" algn="tl">
                    <a:srgbClr val="000000">
                      <a:alpha val="43137"/>
                    </a:srgbClr>
                  </a:outerShdw>
                </a:effectLst>
                <a:ea typeface="+mj-ea"/>
                <a:cs typeface="+mj-cs"/>
              </a:rPr>
              <a:t>: </a:t>
            </a:r>
            <a:r>
              <a:rPr lang="ru-RU" sz="5800" dirty="0" smtClean="0">
                <a:solidFill>
                  <a:prstClr val="white"/>
                </a:solidFill>
                <a:effectLst>
                  <a:outerShdw blurRad="38100" dist="38100" dir="2700000" algn="tl">
                    <a:srgbClr val="000000">
                      <a:alpha val="43137"/>
                    </a:srgbClr>
                  </a:outerShdw>
                </a:effectLst>
                <a:ea typeface="+mj-ea"/>
                <a:cs typeface="+mj-cs"/>
              </a:rPr>
              <a:t>Ничего страшного, потеряла сознание, только и всего. Скоро придет в себя.</a:t>
            </a:r>
            <a:br>
              <a:rPr lang="ru-RU" sz="5800" dirty="0" smtClean="0">
                <a:solidFill>
                  <a:prstClr val="white"/>
                </a:solidFill>
                <a:effectLst>
                  <a:outerShdw blurRad="38100" dist="38100" dir="2700000" algn="tl">
                    <a:srgbClr val="000000">
                      <a:alpha val="43137"/>
                    </a:srgbClr>
                  </a:outerShdw>
                </a:effectLst>
                <a:ea typeface="+mj-ea"/>
                <a:cs typeface="+mj-cs"/>
              </a:rPr>
            </a:br>
            <a:r>
              <a:rPr lang="ru-RU" sz="5800" dirty="0" smtClean="0">
                <a:solidFill>
                  <a:srgbClr val="72A376"/>
                </a:solidFill>
                <a:effectLst>
                  <a:outerShdw blurRad="38100" dist="38100" dir="2700000" algn="tl">
                    <a:srgbClr val="000000">
                      <a:alpha val="43137"/>
                    </a:srgbClr>
                  </a:outerShdw>
                </a:effectLst>
                <a:ea typeface="+mj-ea"/>
                <a:cs typeface="+mj-cs"/>
              </a:rPr>
              <a:t>Ломбард: </a:t>
            </a:r>
            <a:r>
              <a:rPr lang="ru-RU" sz="5800" dirty="0" smtClean="0">
                <a:solidFill>
                  <a:prstClr val="white"/>
                </a:solidFill>
                <a:effectLst>
                  <a:outerShdw blurRad="38100" dist="38100" dir="2700000" algn="tl">
                    <a:srgbClr val="000000">
                      <a:alpha val="43137"/>
                    </a:srgbClr>
                  </a:outerShdw>
                </a:effectLst>
                <a:ea typeface="+mj-ea"/>
                <a:cs typeface="+mj-cs"/>
              </a:rPr>
              <a:t>Принесите бренди.</a:t>
            </a:r>
            <a:r>
              <a:rPr lang="ru-RU" sz="5800" dirty="0">
                <a:solidFill>
                  <a:prstClr val="white"/>
                </a:solidFill>
                <a:effectLst>
                  <a:outerShdw blurRad="38100" dist="38100" dir="2700000" algn="tl">
                    <a:srgbClr val="000000">
                      <a:alpha val="43137"/>
                    </a:srgbClr>
                  </a:outerShdw>
                </a:effectLst>
                <a:ea typeface="+mj-ea"/>
                <a:cs typeface="+mj-cs"/>
              </a:rPr>
              <a:t/>
            </a:r>
            <a:br>
              <a:rPr lang="ru-RU" sz="5800" dirty="0">
                <a:solidFill>
                  <a:prstClr val="white"/>
                </a:solidFill>
                <a:effectLst>
                  <a:outerShdw blurRad="38100" dist="38100" dir="2700000" algn="tl">
                    <a:srgbClr val="000000">
                      <a:alpha val="43137"/>
                    </a:srgbClr>
                  </a:outerShdw>
                </a:effectLst>
                <a:ea typeface="+mj-ea"/>
                <a:cs typeface="+mj-cs"/>
              </a:rPr>
            </a:br>
            <a:r>
              <a:rPr lang="ru-RU" sz="5800" dirty="0" err="1">
                <a:solidFill>
                  <a:srgbClr val="72A376"/>
                </a:solidFill>
                <a:effectLst>
                  <a:outerShdw blurRad="38100" dist="38100" dir="2700000" algn="tl">
                    <a:srgbClr val="000000">
                      <a:alpha val="43137"/>
                    </a:srgbClr>
                  </a:outerShdw>
                </a:effectLst>
                <a:ea typeface="+mj-ea"/>
                <a:cs typeface="+mj-cs"/>
              </a:rPr>
              <a:t>Роджерс</a:t>
            </a:r>
            <a:r>
              <a:rPr lang="ru-RU" sz="5800" dirty="0">
                <a:solidFill>
                  <a:srgbClr val="72A376"/>
                </a:solidFill>
                <a:effectLst>
                  <a:outerShdw blurRad="38100" dist="38100" dir="2700000" algn="tl">
                    <a:srgbClr val="000000">
                      <a:alpha val="43137"/>
                    </a:srgbClr>
                  </a:outerShdw>
                </a:effectLst>
                <a:ea typeface="+mj-ea"/>
                <a:cs typeface="+mj-cs"/>
              </a:rPr>
              <a:t>: </a:t>
            </a:r>
            <a:r>
              <a:rPr lang="ru-RU" sz="5800" dirty="0">
                <a:solidFill>
                  <a:prstClr val="white"/>
                </a:solidFill>
                <a:effectLst>
                  <a:outerShdw blurRad="38100" dist="38100" dir="2700000" algn="tl">
                    <a:srgbClr val="000000">
                      <a:alpha val="43137"/>
                    </a:srgbClr>
                  </a:outerShdw>
                </a:effectLst>
                <a:ea typeface="+mj-ea"/>
                <a:cs typeface="+mj-cs"/>
              </a:rPr>
              <a:t>Да, сэр.</a:t>
            </a:r>
            <a:endParaRPr lang="ru-RU" sz="5800" dirty="0"/>
          </a:p>
        </p:txBody>
      </p:sp>
    </p:spTree>
    <p:extLst>
      <p:ext uri="{BB962C8B-B14F-4D97-AF65-F5344CB8AC3E}">
        <p14:creationId xmlns:p14="http://schemas.microsoft.com/office/powerpoint/2010/main" val="85304252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123728" y="620688"/>
            <a:ext cx="6096000" cy="3657599"/>
          </a:xfrm>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107504" y="-459432"/>
            <a:ext cx="8928992" cy="7200800"/>
          </a:xfrm>
        </p:spPr>
        <p:txBody>
          <a:bodyPr/>
          <a:lstStyle/>
          <a:p>
            <a:pPr algn="ctr"/>
            <a:r>
              <a:rPr lang="ru-RU" sz="5400" dirty="0" smtClean="0">
                <a:solidFill>
                  <a:schemeClr val="accent1"/>
                </a:solidFill>
              </a:rPr>
              <a:t>Вера: </a:t>
            </a:r>
            <a:r>
              <a:rPr lang="ru-RU" sz="5400" dirty="0"/>
              <a:t>Кто это мог говорить? И где скрывается этот человек</a:t>
            </a:r>
            <a:r>
              <a:rPr lang="ru-RU" sz="5400" dirty="0" smtClean="0"/>
              <a:t>?</a:t>
            </a:r>
            <a:r>
              <a:rPr lang="ru-RU" sz="5400" dirty="0"/>
              <a:t> Этот голос… он похож… похож</a:t>
            </a:r>
            <a:r>
              <a:rPr lang="ru-RU" sz="5400" dirty="0" smtClean="0"/>
              <a:t>…</a:t>
            </a:r>
            <a:br>
              <a:rPr lang="ru-RU" sz="5400" dirty="0" smtClean="0"/>
            </a:br>
            <a:r>
              <a:rPr lang="ru-RU" sz="5400" dirty="0" err="1" smtClean="0">
                <a:solidFill>
                  <a:schemeClr val="accent1"/>
                </a:solidFill>
              </a:rPr>
              <a:t>Макартур</a:t>
            </a:r>
            <a:r>
              <a:rPr lang="ru-RU" sz="5400" dirty="0" smtClean="0">
                <a:solidFill>
                  <a:schemeClr val="accent1"/>
                </a:solidFill>
              </a:rPr>
              <a:t>: </a:t>
            </a:r>
            <a:r>
              <a:rPr lang="ru-RU" sz="5400" dirty="0"/>
              <a:t>Да что же это такое? </a:t>
            </a:r>
            <a:r>
              <a:rPr lang="ru-RU" sz="5400" dirty="0" smtClean="0"/>
              <a:t>Кто </a:t>
            </a:r>
            <a:r>
              <a:rPr lang="ru-RU" sz="5400" dirty="0"/>
              <a:t>разыграл эту скверную шутку</a:t>
            </a:r>
            <a:r>
              <a:rPr lang="ru-RU" sz="5400" dirty="0" smtClean="0"/>
              <a:t>?</a:t>
            </a:r>
            <a:endParaRPr lang="ru-RU" sz="5400" dirty="0"/>
          </a:p>
        </p:txBody>
      </p:sp>
    </p:spTree>
    <p:extLst>
      <p:ext uri="{BB962C8B-B14F-4D97-AF65-F5344CB8AC3E}">
        <p14:creationId xmlns:p14="http://schemas.microsoft.com/office/powerpoint/2010/main" val="28545877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179512" y="0"/>
            <a:ext cx="8856984" cy="6624736"/>
          </a:xfrm>
        </p:spPr>
        <p:txBody>
          <a:bodyPr/>
          <a:lstStyle/>
          <a:p>
            <a:pPr algn="ctr"/>
            <a:r>
              <a:rPr lang="ru-RU" sz="5800" dirty="0" smtClean="0">
                <a:solidFill>
                  <a:schemeClr val="accent1"/>
                </a:solidFill>
              </a:rPr>
              <a:t/>
            </a:r>
            <a:br>
              <a:rPr lang="ru-RU" sz="5800" dirty="0" smtClean="0">
                <a:solidFill>
                  <a:schemeClr val="accent1"/>
                </a:solidFill>
              </a:rPr>
            </a:br>
            <a:r>
              <a:rPr lang="ru-RU" sz="5800" dirty="0">
                <a:solidFill>
                  <a:schemeClr val="accent1"/>
                </a:solidFill>
              </a:rPr>
              <a:t/>
            </a:r>
            <a:br>
              <a:rPr lang="ru-RU" sz="5800" dirty="0">
                <a:solidFill>
                  <a:schemeClr val="accent1"/>
                </a:solidFill>
              </a:rPr>
            </a:br>
            <a:r>
              <a:rPr lang="ru-RU" sz="5800" dirty="0" smtClean="0">
                <a:solidFill>
                  <a:schemeClr val="accent1"/>
                </a:solidFill>
              </a:rPr>
              <a:t/>
            </a:r>
            <a:br>
              <a:rPr lang="ru-RU" sz="5800" dirty="0" smtClean="0">
                <a:solidFill>
                  <a:schemeClr val="accent1"/>
                </a:solidFill>
              </a:rPr>
            </a:br>
            <a:r>
              <a:rPr lang="ru-RU" sz="5800" dirty="0">
                <a:solidFill>
                  <a:schemeClr val="accent1"/>
                </a:solidFill>
              </a:rPr>
              <a:t/>
            </a:r>
            <a:br>
              <a:rPr lang="ru-RU" sz="5800" dirty="0">
                <a:solidFill>
                  <a:schemeClr val="accent1"/>
                </a:solidFill>
              </a:rPr>
            </a:br>
            <a:r>
              <a:rPr lang="ru-RU" sz="5800" dirty="0" smtClean="0">
                <a:solidFill>
                  <a:schemeClr val="accent1"/>
                </a:solidFill>
              </a:rPr>
              <a:t>Ломбард</a:t>
            </a:r>
            <a:r>
              <a:rPr lang="ru-RU" sz="5800" dirty="0">
                <a:solidFill>
                  <a:schemeClr val="accent1"/>
                </a:solidFill>
              </a:rPr>
              <a:t>: </a:t>
            </a:r>
            <a:r>
              <a:rPr lang="ru-RU" sz="5800" dirty="0"/>
              <a:t>Мне показалось, что голос шел из этой комнаты</a:t>
            </a:r>
            <a:r>
              <a:rPr lang="ru-RU" sz="5800" dirty="0" smtClean="0"/>
              <a:t>.</a:t>
            </a:r>
            <a:br>
              <a:rPr lang="ru-RU" sz="5800" dirty="0" smtClean="0"/>
            </a:br>
            <a:r>
              <a:rPr lang="ru-RU" sz="5800" dirty="0" smtClean="0">
                <a:solidFill>
                  <a:schemeClr val="accent1"/>
                </a:solidFill>
              </a:rPr>
              <a:t>Вера: </a:t>
            </a:r>
            <a:r>
              <a:rPr lang="ru-RU" sz="5800" dirty="0"/>
              <a:t>Но кто бы это мог быть? </a:t>
            </a:r>
            <a:r>
              <a:rPr lang="ru-RU" sz="5800" dirty="0" smtClean="0"/>
              <a:t>Кто</a:t>
            </a:r>
            <a:r>
              <a:rPr lang="ru-RU" sz="5800" dirty="0"/>
              <a:t>? Ясно, что ни один из нас говорить не мог</a:t>
            </a:r>
            <a:r>
              <a:rPr lang="ru-RU" sz="5800" dirty="0" smtClean="0"/>
              <a:t>.</a:t>
            </a:r>
            <a:endParaRPr lang="ru-RU" dirty="0"/>
          </a:p>
        </p:txBody>
      </p:sp>
    </p:spTree>
    <p:extLst>
      <p:ext uri="{BB962C8B-B14F-4D97-AF65-F5344CB8AC3E}">
        <p14:creationId xmlns:p14="http://schemas.microsoft.com/office/powerpoint/2010/main" val="19238124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4286256"/>
            <a:ext cx="8568952" cy="1426096"/>
          </a:xfrm>
        </p:spPr>
        <p:txBody>
          <a:bodyPr/>
          <a:lstStyle/>
          <a:p>
            <a:pPr algn="ctr"/>
            <a:r>
              <a:rPr lang="ru-RU" sz="6000" dirty="0">
                <a:solidFill>
                  <a:srgbClr val="72A376"/>
                </a:solidFill>
              </a:rPr>
              <a:t>Ломбард: </a:t>
            </a:r>
            <a:r>
              <a:rPr lang="ru-RU" sz="6000" dirty="0">
                <a:solidFill>
                  <a:prstClr val="white"/>
                </a:solidFill>
              </a:rPr>
              <a:t> Ну, конечно, так оно и есть</a:t>
            </a:r>
            <a:r>
              <a:rPr lang="ru-RU" sz="6000" dirty="0" smtClean="0">
                <a:solidFill>
                  <a:prstClr val="white"/>
                </a:solidFill>
              </a:rPr>
              <a:t>.</a:t>
            </a:r>
            <a:r>
              <a:rPr lang="ru-RU" sz="6000" dirty="0">
                <a:solidFill>
                  <a:srgbClr val="72A376"/>
                </a:solidFill>
              </a:rPr>
              <a:t> </a:t>
            </a:r>
            <a:r>
              <a:rPr lang="ru-RU" sz="6000" dirty="0" smtClean="0">
                <a:solidFill>
                  <a:srgbClr val="72A376"/>
                </a:solidFill>
              </a:rPr>
              <a:t/>
            </a:r>
            <a:br>
              <a:rPr lang="ru-RU" sz="6000" dirty="0" smtClean="0">
                <a:solidFill>
                  <a:srgbClr val="72A376"/>
                </a:solidFill>
              </a:rPr>
            </a:br>
            <a:r>
              <a:rPr lang="ru-RU" sz="6000" dirty="0" err="1" smtClean="0">
                <a:solidFill>
                  <a:srgbClr val="72A376"/>
                </a:solidFill>
              </a:rPr>
              <a:t>Армстронг</a:t>
            </a:r>
            <a:r>
              <a:rPr lang="ru-RU" sz="6000" dirty="0">
                <a:solidFill>
                  <a:srgbClr val="72A376"/>
                </a:solidFill>
              </a:rPr>
              <a:t>: </a:t>
            </a:r>
            <a:r>
              <a:rPr lang="ru-RU" sz="6000" dirty="0">
                <a:solidFill>
                  <a:prstClr val="white"/>
                </a:solidFill>
              </a:rPr>
              <a:t>Я полагаю, что это была глупая и злая шутка</a:t>
            </a:r>
            <a:r>
              <a:rPr lang="ru-RU" sz="6000" dirty="0" smtClean="0">
                <a:solidFill>
                  <a:prstClr val="white"/>
                </a:solidFill>
              </a:rPr>
              <a:t>.</a:t>
            </a:r>
            <a:endParaRPr lang="ru-RU" sz="6000" dirty="0"/>
          </a:p>
        </p:txBody>
      </p:sp>
    </p:spTree>
    <p:extLst>
      <p:ext uri="{BB962C8B-B14F-4D97-AF65-F5344CB8AC3E}">
        <p14:creationId xmlns:p14="http://schemas.microsoft.com/office/powerpoint/2010/main" val="83658423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30832" y="116632"/>
            <a:ext cx="8856984" cy="5976664"/>
          </a:xfrm>
        </p:spPr>
        <p:txBody>
          <a:bodyPr/>
          <a:lstStyle/>
          <a:p>
            <a:pPr algn="ctr"/>
            <a:r>
              <a:rPr lang="ru-RU" sz="6600" dirty="0" err="1" smtClean="0">
                <a:solidFill>
                  <a:schemeClr val="accent1"/>
                </a:solidFill>
              </a:rPr>
              <a:t>Уоргрейв</a:t>
            </a:r>
            <a:r>
              <a:rPr lang="ru-RU" sz="6600" dirty="0">
                <a:solidFill>
                  <a:schemeClr val="accent1"/>
                </a:solidFill>
              </a:rPr>
              <a:t>: </a:t>
            </a:r>
            <a:r>
              <a:rPr lang="ru-RU" sz="6600" dirty="0"/>
              <a:t>Вы думаете, что это шутка</a:t>
            </a:r>
            <a:r>
              <a:rPr lang="ru-RU" sz="6600" dirty="0" smtClean="0"/>
              <a:t>?</a:t>
            </a:r>
            <a:br>
              <a:rPr lang="ru-RU" sz="6600" dirty="0" smtClean="0"/>
            </a:br>
            <a:r>
              <a:rPr lang="ru-RU" sz="6600" dirty="0" err="1" smtClean="0">
                <a:solidFill>
                  <a:schemeClr val="accent1"/>
                </a:solidFill>
              </a:rPr>
              <a:t>Армстронг</a:t>
            </a:r>
            <a:r>
              <a:rPr lang="ru-RU" sz="6600" dirty="0" smtClean="0">
                <a:solidFill>
                  <a:schemeClr val="accent1"/>
                </a:solidFill>
              </a:rPr>
              <a:t>:</a:t>
            </a:r>
            <a:r>
              <a:rPr lang="ru-RU" sz="6600" dirty="0">
                <a:solidFill>
                  <a:schemeClr val="accent1"/>
                </a:solidFill>
              </a:rPr>
              <a:t> </a:t>
            </a:r>
            <a:r>
              <a:rPr lang="ru-RU" sz="6600" dirty="0"/>
              <a:t>А как по-вашему</a:t>
            </a:r>
            <a:r>
              <a:rPr lang="ru-RU" sz="6600" dirty="0" smtClean="0"/>
              <a:t>?</a:t>
            </a:r>
            <a:endParaRPr lang="ru-RU" dirty="0"/>
          </a:p>
        </p:txBody>
      </p:sp>
    </p:spTree>
    <p:extLst>
      <p:ext uri="{BB962C8B-B14F-4D97-AF65-F5344CB8AC3E}">
        <p14:creationId xmlns:p14="http://schemas.microsoft.com/office/powerpoint/2010/main" val="38659377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214282" y="-214338"/>
            <a:ext cx="8784976" cy="6480720"/>
          </a:xfrm>
        </p:spPr>
        <p:txBody>
          <a:bodyPr/>
          <a:lstStyle/>
          <a:p>
            <a:pPr algn="ctr"/>
            <a:r>
              <a:rPr lang="ru-RU" sz="6600" dirty="0" err="1">
                <a:solidFill>
                  <a:schemeClr val="accent1"/>
                </a:solidFill>
              </a:rPr>
              <a:t>Уоргрейв</a:t>
            </a:r>
            <a:r>
              <a:rPr lang="ru-RU" sz="6600" dirty="0">
                <a:solidFill>
                  <a:schemeClr val="accent1"/>
                </a:solidFill>
              </a:rPr>
              <a:t>: </a:t>
            </a:r>
            <a:r>
              <a:rPr lang="ru-RU" sz="6600" dirty="0"/>
              <a:t>В настоящее время я не берусь высказаться по этому </a:t>
            </a:r>
            <a:r>
              <a:rPr lang="ru-RU" sz="6600" dirty="0" smtClean="0"/>
              <a:t>вопросу.</a:t>
            </a:r>
            <a:br>
              <a:rPr lang="ru-RU" sz="6600" dirty="0" smtClean="0"/>
            </a:br>
            <a:endParaRPr lang="ru-RU" dirty="0"/>
          </a:p>
        </p:txBody>
      </p:sp>
    </p:spTree>
    <p:extLst>
      <p:ext uri="{BB962C8B-B14F-4D97-AF65-F5344CB8AC3E}">
        <p14:creationId xmlns:p14="http://schemas.microsoft.com/office/powerpoint/2010/main" val="26245549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5517232"/>
            <a:ext cx="8640960" cy="914400"/>
          </a:xfrm>
        </p:spPr>
        <p:txBody>
          <a:bodyPr/>
          <a:lstStyle/>
          <a:p>
            <a:pPr algn="ctr"/>
            <a:r>
              <a:rPr lang="ru-RU" sz="6400" dirty="0">
                <a:solidFill>
                  <a:srgbClr val="72A376"/>
                </a:solidFill>
              </a:rPr>
              <a:t>Антони: </a:t>
            </a:r>
            <a:r>
              <a:rPr lang="ru-RU" sz="6400" dirty="0">
                <a:solidFill>
                  <a:prstClr val="white"/>
                </a:solidFill>
              </a:rPr>
              <a:t>Послушайте, вы забыли об одном. Кто, шут его дери, мог завести граммофон и поставить пластинку</a:t>
            </a:r>
            <a:r>
              <a:rPr lang="ru-RU" sz="6400" dirty="0" smtClean="0">
                <a:solidFill>
                  <a:prstClr val="white"/>
                </a:solidFill>
              </a:rPr>
              <a:t>?</a:t>
            </a:r>
            <a:endParaRPr lang="ru-RU" sz="6400" dirty="0"/>
          </a:p>
        </p:txBody>
      </p:sp>
    </p:spTree>
    <p:extLst>
      <p:ext uri="{BB962C8B-B14F-4D97-AF65-F5344CB8AC3E}">
        <p14:creationId xmlns:p14="http://schemas.microsoft.com/office/powerpoint/2010/main" val="8696825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179512" y="188640"/>
            <a:ext cx="8784976" cy="6552728"/>
          </a:xfrm>
        </p:spPr>
        <p:txBody>
          <a:bodyPr/>
          <a:lstStyle/>
          <a:p>
            <a:pPr algn="ctr"/>
            <a:r>
              <a:rPr lang="ru-RU" sz="6000" dirty="0" err="1" smtClean="0">
                <a:solidFill>
                  <a:schemeClr val="accent1"/>
                </a:solidFill>
              </a:rPr>
              <a:t>Уоргрейв</a:t>
            </a:r>
            <a:r>
              <a:rPr lang="ru-RU" sz="6000" dirty="0" smtClean="0">
                <a:solidFill>
                  <a:schemeClr val="accent1"/>
                </a:solidFill>
              </a:rPr>
              <a:t>: </a:t>
            </a:r>
            <a:r>
              <a:rPr lang="ru-RU" sz="6000" dirty="0"/>
              <a:t>Вы </a:t>
            </a:r>
            <a:r>
              <a:rPr lang="ru-RU" sz="6000" dirty="0" smtClean="0"/>
              <a:t>правы. </a:t>
            </a:r>
            <a:r>
              <a:rPr lang="ru-RU" sz="6000" dirty="0"/>
              <a:t>Это следует выяснить</a:t>
            </a:r>
            <a:r>
              <a:rPr lang="ru-RU" sz="6000" dirty="0" smtClean="0"/>
              <a:t>. </a:t>
            </a:r>
            <a:r>
              <a:rPr lang="ru-RU" sz="6000" dirty="0"/>
              <a:t>Кто завел граммофон и поставил пластинку? Это были вы, </a:t>
            </a:r>
            <a:r>
              <a:rPr lang="ru-RU" sz="6000" dirty="0" err="1"/>
              <a:t>Роджерс</a:t>
            </a:r>
            <a:r>
              <a:rPr lang="ru-RU" sz="6000" dirty="0"/>
              <a:t>? </a:t>
            </a:r>
            <a:r>
              <a:rPr lang="ru-RU" sz="4400" dirty="0"/>
              <a:t/>
            </a:r>
            <a:br>
              <a:rPr lang="ru-RU" sz="4400" dirty="0"/>
            </a:br>
            <a:endParaRPr lang="ru-RU" sz="4400" dirty="0"/>
          </a:p>
        </p:txBody>
      </p:sp>
    </p:spTree>
    <p:extLst>
      <p:ext uri="{BB962C8B-B14F-4D97-AF65-F5344CB8AC3E}">
        <p14:creationId xmlns:p14="http://schemas.microsoft.com/office/powerpoint/2010/main" val="95837192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5157192"/>
            <a:ext cx="8568952" cy="1576536"/>
          </a:xfrm>
        </p:spPr>
        <p:txBody>
          <a:bodyPr/>
          <a:lstStyle/>
          <a:p>
            <a:pPr algn="ctr"/>
            <a:r>
              <a:rPr lang="ru-RU" sz="6200" dirty="0" err="1" smtClean="0">
                <a:solidFill>
                  <a:srgbClr val="72A376"/>
                </a:solidFill>
              </a:rPr>
              <a:t>Роджерс</a:t>
            </a:r>
            <a:r>
              <a:rPr lang="ru-RU" sz="6200" dirty="0" smtClean="0">
                <a:solidFill>
                  <a:srgbClr val="72A376"/>
                </a:solidFill>
              </a:rPr>
              <a:t>: </a:t>
            </a:r>
            <a:r>
              <a:rPr lang="ru-RU" sz="6200" dirty="0" smtClean="0">
                <a:solidFill>
                  <a:prstClr val="white"/>
                </a:solidFill>
              </a:rPr>
              <a:t>Я не знал, что это за пластинка. Христом Богом клянусь, я ничего не знал, сэр. Если бы знал, разве бы я ее поставил?</a:t>
            </a:r>
            <a:endParaRPr lang="ru-RU" sz="6200" dirty="0"/>
          </a:p>
        </p:txBody>
      </p:sp>
    </p:spTree>
    <p:extLst>
      <p:ext uri="{BB962C8B-B14F-4D97-AF65-F5344CB8AC3E}">
        <p14:creationId xmlns:p14="http://schemas.microsoft.com/office/powerpoint/2010/main" val="363021896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28408" y="327944"/>
            <a:ext cx="8928992" cy="6552728"/>
          </a:xfrm>
        </p:spPr>
        <p:txBody>
          <a:bodyPr/>
          <a:lstStyle/>
          <a:p>
            <a:pPr algn="ctr"/>
            <a:r>
              <a:rPr lang="ru-RU" sz="6400" dirty="0" err="1" smtClean="0">
                <a:solidFill>
                  <a:schemeClr val="accent1"/>
                </a:solidFill>
              </a:rPr>
              <a:t>Уоргрейв</a:t>
            </a:r>
            <a:r>
              <a:rPr lang="ru-RU" sz="6400" dirty="0" smtClean="0">
                <a:solidFill>
                  <a:schemeClr val="accent1"/>
                </a:solidFill>
              </a:rPr>
              <a:t>: </a:t>
            </a:r>
            <a:r>
              <a:rPr lang="ru-RU" sz="6400" dirty="0"/>
              <a:t>Охотно вам верю, но все же, </a:t>
            </a:r>
            <a:r>
              <a:rPr lang="ru-RU" sz="6400" dirty="0" err="1"/>
              <a:t>Роджерс</a:t>
            </a:r>
            <a:r>
              <a:rPr lang="ru-RU" sz="6400" dirty="0"/>
              <a:t>, вам лучше </a:t>
            </a:r>
            <a:r>
              <a:rPr lang="ru-RU" sz="6400" dirty="0" smtClean="0"/>
              <a:t>объясниться.</a:t>
            </a:r>
            <a:br>
              <a:rPr lang="ru-RU" sz="6400" dirty="0" smtClean="0"/>
            </a:br>
            <a:r>
              <a:rPr lang="ru-RU" sz="6400" dirty="0" err="1" smtClean="0">
                <a:solidFill>
                  <a:schemeClr val="accent1"/>
                </a:solidFill>
              </a:rPr>
              <a:t>Роджерс</a:t>
            </a:r>
            <a:r>
              <a:rPr lang="ru-RU" sz="6400" dirty="0" smtClean="0">
                <a:solidFill>
                  <a:schemeClr val="accent1"/>
                </a:solidFill>
              </a:rPr>
              <a:t>: </a:t>
            </a:r>
            <a:r>
              <a:rPr lang="ru-RU" sz="6400" dirty="0" smtClean="0"/>
              <a:t>Я </a:t>
            </a:r>
            <a:r>
              <a:rPr lang="ru-RU" sz="6400" dirty="0"/>
              <a:t>выполнял указания, сэр, только и </a:t>
            </a:r>
            <a:r>
              <a:rPr lang="ru-RU" sz="6400" dirty="0" smtClean="0"/>
              <a:t>всего.</a:t>
            </a:r>
            <a:endParaRPr lang="ru-RU" dirty="0"/>
          </a:p>
        </p:txBody>
      </p:sp>
    </p:spTree>
    <p:extLst>
      <p:ext uri="{BB962C8B-B14F-4D97-AF65-F5344CB8AC3E}">
        <p14:creationId xmlns:p14="http://schemas.microsoft.com/office/powerpoint/2010/main" val="412445315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437112"/>
            <a:ext cx="8280920" cy="914400"/>
          </a:xfrm>
        </p:spPr>
        <p:txBody>
          <a:bodyPr/>
          <a:lstStyle/>
          <a:p>
            <a:pPr algn="ctr"/>
            <a:r>
              <a:rPr lang="ru-RU" sz="6400" dirty="0" err="1" smtClean="0">
                <a:solidFill>
                  <a:srgbClr val="72A376"/>
                </a:solidFill>
              </a:rPr>
              <a:t>Уоргрейв</a:t>
            </a:r>
            <a:r>
              <a:rPr lang="ru-RU" sz="6400" dirty="0" smtClean="0">
                <a:solidFill>
                  <a:srgbClr val="72A376"/>
                </a:solidFill>
              </a:rPr>
              <a:t>: </a:t>
            </a:r>
            <a:r>
              <a:rPr lang="ru-RU" sz="6400" dirty="0" smtClean="0">
                <a:solidFill>
                  <a:prstClr val="white"/>
                </a:solidFill>
              </a:rPr>
              <a:t>Чьи указания?</a:t>
            </a:r>
            <a:br>
              <a:rPr lang="ru-RU" sz="6400" dirty="0" smtClean="0">
                <a:solidFill>
                  <a:prstClr val="white"/>
                </a:solidFill>
              </a:rPr>
            </a:br>
            <a:r>
              <a:rPr lang="ru-RU" sz="6400" dirty="0" err="1" smtClean="0">
                <a:solidFill>
                  <a:srgbClr val="72A376"/>
                </a:solidFill>
              </a:rPr>
              <a:t>Роджерс</a:t>
            </a:r>
            <a:r>
              <a:rPr lang="ru-RU" sz="6400" dirty="0" smtClean="0">
                <a:solidFill>
                  <a:srgbClr val="72A376"/>
                </a:solidFill>
              </a:rPr>
              <a:t>: </a:t>
            </a:r>
            <a:r>
              <a:rPr lang="ru-RU" sz="6400" dirty="0" smtClean="0">
                <a:solidFill>
                  <a:prstClr val="white"/>
                </a:solidFill>
              </a:rPr>
              <a:t>Мистера </a:t>
            </a:r>
            <a:r>
              <a:rPr lang="ru-RU" sz="6400" dirty="0" err="1" smtClean="0">
                <a:solidFill>
                  <a:prstClr val="white"/>
                </a:solidFill>
              </a:rPr>
              <a:t>Онима</a:t>
            </a:r>
            <a:r>
              <a:rPr lang="ru-RU" sz="6400" dirty="0" smtClean="0">
                <a:solidFill>
                  <a:prstClr val="white"/>
                </a:solidFill>
              </a:rPr>
              <a:t>.</a:t>
            </a:r>
            <a:endParaRPr lang="ru-RU" sz="6400" dirty="0"/>
          </a:p>
        </p:txBody>
      </p:sp>
    </p:spTree>
    <p:extLst>
      <p:ext uri="{BB962C8B-B14F-4D97-AF65-F5344CB8AC3E}">
        <p14:creationId xmlns:p14="http://schemas.microsoft.com/office/powerpoint/2010/main" val="125866427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179512" y="233264"/>
            <a:ext cx="8856984" cy="6624736"/>
          </a:xfrm>
        </p:spPr>
        <p:txBody>
          <a:bodyPr/>
          <a:lstStyle/>
          <a:p>
            <a:pPr algn="ctr"/>
            <a:r>
              <a:rPr lang="ru-RU" sz="5600" dirty="0" err="1" smtClean="0">
                <a:solidFill>
                  <a:schemeClr val="accent1"/>
                </a:solidFill>
              </a:rPr>
              <a:t>Роджерс</a:t>
            </a:r>
            <a:r>
              <a:rPr lang="ru-RU" sz="5600" dirty="0" smtClean="0">
                <a:solidFill>
                  <a:schemeClr val="accent1"/>
                </a:solidFill>
              </a:rPr>
              <a:t>: </a:t>
            </a:r>
            <a:r>
              <a:rPr lang="ru-RU" sz="5600" dirty="0"/>
              <a:t>Мне приказали поставить пластинку на </a:t>
            </a:r>
            <a:r>
              <a:rPr lang="ru-RU" sz="5600" dirty="0" smtClean="0"/>
              <a:t>граммофон.</a:t>
            </a:r>
            <a:r>
              <a:rPr lang="ru-RU" sz="5600" dirty="0"/>
              <a:t> </a:t>
            </a:r>
            <a:r>
              <a:rPr lang="ru-RU" sz="5600" dirty="0" smtClean="0"/>
              <a:t>Я </a:t>
            </a:r>
            <a:r>
              <a:rPr lang="ru-RU" sz="5600" dirty="0"/>
              <a:t>должен был взять пластинку в ящике, а моя жена завести граммофон в тот момент, когда я буду обносить гостей кофе</a:t>
            </a:r>
            <a:r>
              <a:rPr lang="ru-RU" sz="5600" dirty="0" smtClean="0"/>
              <a:t>.</a:t>
            </a:r>
            <a:endParaRPr lang="ru-RU" sz="5600" dirty="0"/>
          </a:p>
        </p:txBody>
      </p:sp>
    </p:spTree>
    <p:extLst>
      <p:ext uri="{BB962C8B-B14F-4D97-AF65-F5344CB8AC3E}">
        <p14:creationId xmlns:p14="http://schemas.microsoft.com/office/powerpoint/2010/main" val="310565785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5589240"/>
            <a:ext cx="8424936" cy="914400"/>
          </a:xfrm>
        </p:spPr>
        <p:txBody>
          <a:bodyPr/>
          <a:lstStyle/>
          <a:p>
            <a:pPr algn="ctr"/>
            <a:r>
              <a:rPr lang="ru-RU" sz="5800" dirty="0" err="1">
                <a:solidFill>
                  <a:srgbClr val="72A376"/>
                </a:solidFill>
              </a:rPr>
              <a:t>Уоргрейв</a:t>
            </a:r>
            <a:r>
              <a:rPr lang="ru-RU" sz="5800" dirty="0">
                <a:solidFill>
                  <a:srgbClr val="72A376"/>
                </a:solidFill>
              </a:rPr>
              <a:t>: </a:t>
            </a:r>
            <a:r>
              <a:rPr lang="ru-RU" sz="5800" dirty="0">
                <a:solidFill>
                  <a:prstClr val="white"/>
                </a:solidFill>
              </a:rPr>
              <a:t>Расскажите мне все как можно подробнее. Какие именно указания дал вам мистер </a:t>
            </a:r>
            <a:r>
              <a:rPr lang="ru-RU" sz="5800" dirty="0" err="1">
                <a:solidFill>
                  <a:prstClr val="white"/>
                </a:solidFill>
              </a:rPr>
              <a:t>Оним</a:t>
            </a:r>
            <a:r>
              <a:rPr lang="ru-RU" sz="5800" dirty="0" smtClean="0">
                <a:solidFill>
                  <a:prstClr val="white"/>
                </a:solidFill>
              </a:rPr>
              <a:t>?</a:t>
            </a:r>
            <a:br>
              <a:rPr lang="ru-RU" sz="5800" dirty="0" smtClean="0">
                <a:solidFill>
                  <a:prstClr val="white"/>
                </a:solidFill>
              </a:rPr>
            </a:br>
            <a:endParaRPr lang="ru-RU" sz="5800" dirty="0"/>
          </a:p>
        </p:txBody>
      </p:sp>
    </p:spTree>
    <p:extLst>
      <p:ext uri="{BB962C8B-B14F-4D97-AF65-F5344CB8AC3E}">
        <p14:creationId xmlns:p14="http://schemas.microsoft.com/office/powerpoint/2010/main" val="85703210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107504" y="116632"/>
            <a:ext cx="8928992" cy="6624736"/>
          </a:xfrm>
        </p:spPr>
        <p:txBody>
          <a:bodyPr/>
          <a:lstStyle/>
          <a:p>
            <a:pPr algn="ctr"/>
            <a:r>
              <a:rPr lang="ru-RU" sz="4800" dirty="0" err="1" smtClean="0">
                <a:solidFill>
                  <a:schemeClr val="accent1"/>
                </a:solidFill>
              </a:rPr>
              <a:t>Роджерс</a:t>
            </a:r>
            <a:r>
              <a:rPr lang="ru-RU" sz="4800" dirty="0" smtClean="0">
                <a:solidFill>
                  <a:schemeClr val="accent1"/>
                </a:solidFill>
              </a:rPr>
              <a:t>: </a:t>
            </a:r>
            <a:r>
              <a:rPr lang="ru-RU" sz="4800" dirty="0"/>
              <a:t> Я вас не обманываю, </a:t>
            </a:r>
            <a:r>
              <a:rPr lang="ru-RU" sz="4800" dirty="0" smtClean="0"/>
              <a:t>сэр. Христом </a:t>
            </a:r>
            <a:r>
              <a:rPr lang="ru-RU" sz="4800" dirty="0"/>
              <a:t>Богом клянусь, это чистая правда. Знал бы я, что это за пластинка, а мне и невдомек. На ней была наклейка, на наклейке название – все честь по чести, ну я и подумал, что это какая-нибудь музыка</a:t>
            </a:r>
            <a:r>
              <a:rPr lang="ru-RU" sz="4800" dirty="0" smtClean="0"/>
              <a:t>.</a:t>
            </a:r>
            <a:endParaRPr lang="ru-RU" sz="4400" dirty="0"/>
          </a:p>
        </p:txBody>
      </p:sp>
    </p:spTree>
    <p:extLst>
      <p:ext uri="{BB962C8B-B14F-4D97-AF65-F5344CB8AC3E}">
        <p14:creationId xmlns:p14="http://schemas.microsoft.com/office/powerpoint/2010/main" val="59561903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107504" y="0"/>
            <a:ext cx="8928992" cy="6624736"/>
          </a:xfrm>
        </p:spPr>
        <p:txBody>
          <a:bodyPr/>
          <a:lstStyle/>
          <a:p>
            <a:pPr algn="ctr"/>
            <a:r>
              <a:rPr lang="ru-RU" sz="5800" dirty="0" err="1" smtClean="0">
                <a:solidFill>
                  <a:schemeClr val="accent1"/>
                </a:solidFill>
              </a:rPr>
              <a:t>Уоргрейв</a:t>
            </a:r>
            <a:r>
              <a:rPr lang="ru-RU" sz="5800" dirty="0" smtClean="0">
                <a:solidFill>
                  <a:schemeClr val="accent1"/>
                </a:solidFill>
              </a:rPr>
              <a:t>: </a:t>
            </a:r>
            <a:r>
              <a:rPr lang="ru-RU" sz="5800" dirty="0"/>
              <a:t>На пластинке есть название</a:t>
            </a:r>
            <a:r>
              <a:rPr lang="ru-RU" sz="5800" dirty="0" smtClean="0"/>
              <a:t>?</a:t>
            </a:r>
            <a:br>
              <a:rPr lang="ru-RU" sz="5800" dirty="0" smtClean="0"/>
            </a:br>
            <a:r>
              <a:rPr lang="ru-RU" sz="5800" dirty="0" smtClean="0">
                <a:solidFill>
                  <a:schemeClr val="accent1"/>
                </a:solidFill>
              </a:rPr>
              <a:t>Ломбард:</a:t>
            </a:r>
            <a:r>
              <a:rPr lang="ru-RU" sz="5800" dirty="0"/>
              <a:t> Совершенно верно, </a:t>
            </a:r>
            <a:r>
              <a:rPr lang="ru-RU" sz="5800" dirty="0" smtClean="0"/>
              <a:t>сэр. </a:t>
            </a:r>
            <a:r>
              <a:rPr lang="ru-RU" sz="5800" dirty="0"/>
              <a:t>Пластинка называется «Лебединая песня».</a:t>
            </a:r>
            <a:r>
              <a:rPr lang="ru-RU" sz="4000" dirty="0"/>
              <a:t/>
            </a:r>
            <a:br>
              <a:rPr lang="ru-RU" sz="4000" dirty="0"/>
            </a:br>
            <a:endParaRPr lang="ru-RU" sz="4000" dirty="0"/>
          </a:p>
        </p:txBody>
      </p:sp>
    </p:spTree>
    <p:extLst>
      <p:ext uri="{BB962C8B-B14F-4D97-AF65-F5344CB8AC3E}">
        <p14:creationId xmlns:p14="http://schemas.microsoft.com/office/powerpoint/2010/main" val="310009844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804792"/>
            <a:ext cx="8568952" cy="1792560"/>
          </a:xfrm>
        </p:spPr>
        <p:txBody>
          <a:bodyPr/>
          <a:lstStyle/>
          <a:p>
            <a:pPr algn="ctr"/>
            <a:r>
              <a:rPr lang="ru-RU" sz="5600" dirty="0" err="1">
                <a:solidFill>
                  <a:srgbClr val="72A376"/>
                </a:solidFill>
              </a:rPr>
              <a:t>Макартур</a:t>
            </a:r>
            <a:r>
              <a:rPr lang="ru-RU" sz="5600" dirty="0">
                <a:solidFill>
                  <a:srgbClr val="72A376"/>
                </a:solidFill>
              </a:rPr>
              <a:t>: </a:t>
            </a:r>
            <a:r>
              <a:rPr lang="ru-RU" sz="5600" dirty="0">
                <a:solidFill>
                  <a:prstClr val="white"/>
                </a:solidFill>
              </a:rPr>
              <a:t>Неслыханная наглость! Ни с того ни с сего бросить чудовищные обвинения. Мы должны что-то предпринять. Пусть этот </a:t>
            </a:r>
            <a:r>
              <a:rPr lang="ru-RU" sz="5600" dirty="0" err="1">
                <a:solidFill>
                  <a:prstClr val="white"/>
                </a:solidFill>
              </a:rPr>
              <a:t>Оним</a:t>
            </a:r>
            <a:r>
              <a:rPr lang="ru-RU" sz="5600" dirty="0">
                <a:solidFill>
                  <a:prstClr val="white"/>
                </a:solidFill>
              </a:rPr>
              <a:t>, кто б он ни был</a:t>
            </a:r>
            <a:r>
              <a:rPr lang="ru-RU" sz="5600" dirty="0" smtClean="0">
                <a:solidFill>
                  <a:prstClr val="white"/>
                </a:solidFill>
              </a:rPr>
              <a:t>…</a:t>
            </a:r>
            <a:endParaRPr lang="ru-RU" sz="5600" dirty="0"/>
          </a:p>
        </p:txBody>
      </p:sp>
    </p:spTree>
    <p:extLst>
      <p:ext uri="{BB962C8B-B14F-4D97-AF65-F5344CB8AC3E}">
        <p14:creationId xmlns:p14="http://schemas.microsoft.com/office/powerpoint/2010/main" val="378157452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215008" y="0"/>
            <a:ext cx="8928992" cy="6552728"/>
          </a:xfrm>
        </p:spPr>
        <p:txBody>
          <a:bodyPr/>
          <a:lstStyle/>
          <a:p>
            <a:pPr algn="ctr"/>
            <a:r>
              <a:rPr lang="ru-RU" sz="6600" dirty="0">
                <a:solidFill>
                  <a:schemeClr val="accent1"/>
                </a:solidFill>
              </a:rPr>
              <a:t>Эмили: </a:t>
            </a:r>
            <a:r>
              <a:rPr lang="ru-RU" sz="6600" dirty="0"/>
              <a:t>Вот </a:t>
            </a:r>
            <a:r>
              <a:rPr lang="ru-RU" sz="6600" dirty="0" smtClean="0"/>
              <a:t>именно. </a:t>
            </a:r>
            <a:r>
              <a:rPr lang="ru-RU" sz="6600" dirty="0"/>
              <a:t>Кто он такой</a:t>
            </a:r>
            <a:r>
              <a:rPr lang="ru-RU" sz="6600" dirty="0" smtClean="0"/>
              <a:t>?</a:t>
            </a:r>
            <a:br>
              <a:rPr lang="ru-RU" sz="6600" dirty="0" smtClean="0"/>
            </a:br>
            <a:r>
              <a:rPr lang="ru-RU" sz="6600" dirty="0" err="1" smtClean="0">
                <a:solidFill>
                  <a:schemeClr val="accent1"/>
                </a:solidFill>
              </a:rPr>
              <a:t>Уоргрейв</a:t>
            </a:r>
            <a:r>
              <a:rPr lang="ru-RU" sz="6600" dirty="0">
                <a:solidFill>
                  <a:schemeClr val="accent1"/>
                </a:solidFill>
              </a:rPr>
              <a:t>: </a:t>
            </a:r>
            <a:r>
              <a:rPr lang="ru-RU" sz="6600" dirty="0"/>
              <a:t>Прежде всего мы должны узнать, кто этот мистер </a:t>
            </a:r>
            <a:r>
              <a:rPr lang="ru-RU" sz="6600" dirty="0" err="1"/>
              <a:t>Оним</a:t>
            </a:r>
            <a:r>
              <a:rPr lang="ru-RU" sz="6600" dirty="0" smtClean="0"/>
              <a:t>.</a:t>
            </a:r>
            <a:endParaRPr lang="ru-RU" sz="6600" dirty="0">
              <a:solidFill>
                <a:srgbClr val="C00000"/>
              </a:solidFill>
            </a:endParaRPr>
          </a:p>
        </p:txBody>
      </p:sp>
    </p:spTree>
    <p:extLst>
      <p:ext uri="{BB962C8B-B14F-4D97-AF65-F5344CB8AC3E}">
        <p14:creationId xmlns:p14="http://schemas.microsoft.com/office/powerpoint/2010/main" val="302769157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5786" y="5786454"/>
            <a:ext cx="7543800" cy="914400"/>
          </a:xfrm>
        </p:spPr>
        <p:txBody>
          <a:bodyPr/>
          <a:lstStyle/>
          <a:p>
            <a:pPr algn="ctr"/>
            <a:r>
              <a:rPr lang="ru-RU" dirty="0" err="1" smtClean="0">
                <a:solidFill>
                  <a:schemeClr val="accent1"/>
                </a:solidFill>
              </a:rPr>
              <a:t>Роджрес</a:t>
            </a:r>
            <a:r>
              <a:rPr lang="ru-RU" dirty="0" smtClean="0">
                <a:solidFill>
                  <a:schemeClr val="accent1"/>
                </a:solidFill>
              </a:rPr>
              <a:t>: </a:t>
            </a:r>
            <a:r>
              <a:rPr lang="ru-RU" dirty="0" smtClean="0"/>
              <a:t>Вы понимаете, я никогда не видел мистера </a:t>
            </a:r>
            <a:r>
              <a:rPr lang="ru-RU" dirty="0" err="1" smtClean="0"/>
              <a:t>Онима</a:t>
            </a:r>
            <a:r>
              <a:rPr lang="ru-RU" dirty="0" smtClean="0"/>
              <a:t>.</a:t>
            </a:r>
            <a:r>
              <a:rPr lang="ru-RU" dirty="0" smtClean="0">
                <a:solidFill>
                  <a:srgbClr val="C00000"/>
                </a:solidFill>
              </a:rPr>
              <a:t/>
            </a:r>
            <a:br>
              <a:rPr lang="ru-RU" dirty="0" smtClean="0">
                <a:solidFill>
                  <a:srgbClr val="C00000"/>
                </a:solidFill>
              </a:rPr>
            </a:br>
            <a:r>
              <a:rPr lang="ru-RU" dirty="0">
                <a:solidFill>
                  <a:srgbClr val="C00000"/>
                </a:solidFill>
              </a:rPr>
              <a:t/>
            </a:r>
            <a:br>
              <a:rPr lang="ru-RU" dirty="0">
                <a:solidFill>
                  <a:srgbClr val="C00000"/>
                </a:solidFill>
              </a:rPr>
            </a:br>
            <a:r>
              <a:rPr lang="ru-RU" dirty="0" smtClean="0">
                <a:solidFill>
                  <a:srgbClr val="C00000"/>
                </a:solidFill>
              </a:rPr>
              <a:t/>
            </a:r>
            <a:br>
              <a:rPr lang="ru-RU" dirty="0" smtClean="0">
                <a:solidFill>
                  <a:srgbClr val="C00000"/>
                </a:solidFill>
              </a:rPr>
            </a:br>
            <a:endParaRPr lang="ru-RU" dirty="0"/>
          </a:p>
        </p:txBody>
      </p:sp>
    </p:spTree>
    <p:extLst>
      <p:ext uri="{BB962C8B-B14F-4D97-AF65-F5344CB8AC3E}">
        <p14:creationId xmlns:p14="http://schemas.microsoft.com/office/powerpoint/2010/main" val="195595924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107504" y="-315416"/>
            <a:ext cx="8928992" cy="6624736"/>
          </a:xfrm>
        </p:spPr>
        <p:txBody>
          <a:bodyPr/>
          <a:lstStyle/>
          <a:p>
            <a:pPr algn="ctr"/>
            <a:r>
              <a:rPr lang="ru-RU" sz="6600" dirty="0" err="1" smtClean="0">
                <a:solidFill>
                  <a:schemeClr val="accent1"/>
                </a:solidFill>
              </a:rPr>
              <a:t>Макартур</a:t>
            </a:r>
            <a:r>
              <a:rPr lang="ru-RU" sz="6600" dirty="0" smtClean="0">
                <a:solidFill>
                  <a:schemeClr val="accent1"/>
                </a:solidFill>
              </a:rPr>
              <a:t>: </a:t>
            </a:r>
            <a:r>
              <a:rPr lang="ru-RU" sz="6600" dirty="0"/>
              <a:t>Никогда не видели </a:t>
            </a:r>
            <a:r>
              <a:rPr lang="ru-RU" sz="6600" dirty="0" smtClean="0"/>
              <a:t>его?</a:t>
            </a:r>
            <a:r>
              <a:rPr lang="ru-RU" sz="6600" dirty="0"/>
              <a:t> </a:t>
            </a:r>
            <a:r>
              <a:rPr lang="ru-RU" sz="6600" dirty="0" smtClean="0"/>
              <a:t>Что </a:t>
            </a:r>
            <a:r>
              <a:rPr lang="ru-RU" sz="6600" dirty="0"/>
              <a:t>же все это значит</a:t>
            </a:r>
            <a:r>
              <a:rPr lang="ru-RU" sz="6600" dirty="0" smtClean="0"/>
              <a:t>?</a:t>
            </a:r>
            <a:r>
              <a:rPr lang="ru-RU" dirty="0"/>
              <a:t/>
            </a:r>
            <a:br>
              <a:rPr lang="ru-RU" dirty="0"/>
            </a:br>
            <a:r>
              <a:rPr lang="ru-RU" dirty="0" smtClean="0"/>
              <a:t/>
            </a:r>
            <a:br>
              <a:rPr lang="ru-RU" dirty="0" smtClean="0"/>
            </a:br>
            <a:endParaRPr lang="ru-RU" dirty="0"/>
          </a:p>
        </p:txBody>
      </p:sp>
    </p:spTree>
    <p:extLst>
      <p:ext uri="{BB962C8B-B14F-4D97-AF65-F5344CB8AC3E}">
        <p14:creationId xmlns:p14="http://schemas.microsoft.com/office/powerpoint/2010/main" val="244252915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568952" cy="6552728"/>
          </a:xfrm>
        </p:spPr>
        <p:txBody>
          <a:bodyPr/>
          <a:lstStyle/>
          <a:p>
            <a:pPr algn="ctr"/>
            <a:r>
              <a:rPr lang="ru-RU" sz="6400" dirty="0" err="1">
                <a:solidFill>
                  <a:srgbClr val="72A376"/>
                </a:solidFill>
              </a:rPr>
              <a:t>Роджерс</a:t>
            </a:r>
            <a:r>
              <a:rPr lang="ru-RU" sz="6400" dirty="0">
                <a:solidFill>
                  <a:srgbClr val="72A376"/>
                </a:solidFill>
              </a:rPr>
              <a:t>: </a:t>
            </a:r>
            <a:r>
              <a:rPr lang="ru-RU" sz="6400" dirty="0">
                <a:solidFill>
                  <a:prstClr val="white"/>
                </a:solidFill>
              </a:rPr>
              <a:t>Мы с женой здесь всего неделю. Нас наняли через агентство. Агентство «Регина» в Плимуте прислало нам письмо.</a:t>
            </a:r>
            <a:endParaRPr lang="ru-RU" sz="6400" dirty="0"/>
          </a:p>
        </p:txBody>
      </p:sp>
    </p:spTree>
    <p:extLst>
      <p:ext uri="{BB962C8B-B14F-4D97-AF65-F5344CB8AC3E}">
        <p14:creationId xmlns:p14="http://schemas.microsoft.com/office/powerpoint/2010/main" val="172742212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107504" y="44624"/>
            <a:ext cx="8928992" cy="6696744"/>
          </a:xfrm>
        </p:spPr>
        <p:txBody>
          <a:bodyPr/>
          <a:lstStyle/>
          <a:p>
            <a:pPr algn="ctr"/>
            <a:r>
              <a:rPr lang="ru-RU" sz="6600" dirty="0" err="1" smtClean="0">
                <a:solidFill>
                  <a:schemeClr val="accent1"/>
                </a:solidFill>
              </a:rPr>
              <a:t>Блор</a:t>
            </a:r>
            <a:r>
              <a:rPr lang="ru-RU" sz="6600" dirty="0">
                <a:solidFill>
                  <a:schemeClr val="accent1"/>
                </a:solidFill>
              </a:rPr>
              <a:t>: </a:t>
            </a:r>
            <a:r>
              <a:rPr lang="ru-RU" sz="6600" dirty="0"/>
              <a:t>Старая почтенная </a:t>
            </a:r>
            <a:r>
              <a:rPr lang="ru-RU" sz="6600" dirty="0" smtClean="0"/>
              <a:t>фирма.</a:t>
            </a:r>
            <a:br>
              <a:rPr lang="ru-RU" sz="6600" dirty="0" smtClean="0"/>
            </a:br>
            <a:r>
              <a:rPr lang="ru-RU" dirty="0"/>
              <a:t/>
            </a:r>
            <a:br>
              <a:rPr lang="ru-RU" dirty="0"/>
            </a:br>
            <a:r>
              <a:rPr lang="ru-RU" dirty="0" smtClean="0"/>
              <a:t/>
            </a:r>
            <a:br>
              <a:rPr lang="ru-RU" dirty="0" smtClean="0"/>
            </a:br>
            <a:endParaRPr lang="ru-RU" dirty="0"/>
          </a:p>
        </p:txBody>
      </p:sp>
    </p:spTree>
    <p:extLst>
      <p:ext uri="{BB962C8B-B14F-4D97-AF65-F5344CB8AC3E}">
        <p14:creationId xmlns:p14="http://schemas.microsoft.com/office/powerpoint/2010/main" val="251257758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4876800"/>
            <a:ext cx="8856984" cy="1792560"/>
          </a:xfrm>
        </p:spPr>
        <p:txBody>
          <a:bodyPr/>
          <a:lstStyle/>
          <a:p>
            <a:pPr algn="ctr"/>
            <a:r>
              <a:rPr lang="ru-RU" sz="5400" dirty="0" err="1">
                <a:solidFill>
                  <a:srgbClr val="72A376"/>
                </a:solidFill>
              </a:rPr>
              <a:t>Роджерс</a:t>
            </a:r>
            <a:r>
              <a:rPr lang="ru-RU" sz="5400" dirty="0">
                <a:solidFill>
                  <a:srgbClr val="72A376"/>
                </a:solidFill>
              </a:rPr>
              <a:t>:  </a:t>
            </a:r>
            <a:r>
              <a:rPr lang="ru-RU" sz="5400" dirty="0">
                <a:solidFill>
                  <a:prstClr val="white"/>
                </a:solidFill>
              </a:rPr>
              <a:t>Нам сообщили, в какой день мы должны приехать. Так мы и сделали. Дом был в полном порядке. Запасы провизии, налаженное хозяйство. Нам осталось только стереть пыль.</a:t>
            </a:r>
            <a:endParaRPr lang="ru-RU" sz="5400" dirty="0"/>
          </a:p>
        </p:txBody>
      </p:sp>
    </p:spTree>
    <p:extLst>
      <p:ext uri="{BB962C8B-B14F-4D97-AF65-F5344CB8AC3E}">
        <p14:creationId xmlns:p14="http://schemas.microsoft.com/office/powerpoint/2010/main" val="352932715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107504" y="260648"/>
            <a:ext cx="8928992" cy="6480720"/>
          </a:xfrm>
        </p:spPr>
        <p:txBody>
          <a:bodyPr/>
          <a:lstStyle/>
          <a:p>
            <a:pPr algn="ctr"/>
            <a:r>
              <a:rPr lang="ru-RU" sz="4000" dirty="0" err="1" smtClean="0">
                <a:solidFill>
                  <a:schemeClr val="accent1"/>
                </a:solidFill>
              </a:rPr>
              <a:t>Роджерс</a:t>
            </a:r>
            <a:r>
              <a:rPr lang="ru-RU" sz="4000" dirty="0">
                <a:solidFill>
                  <a:schemeClr val="accent1"/>
                </a:solidFill>
              </a:rPr>
              <a:t>: </a:t>
            </a:r>
            <a:r>
              <a:rPr lang="ru-RU" sz="4000" dirty="0"/>
              <a:t>Нам было </a:t>
            </a:r>
            <a:r>
              <a:rPr lang="ru-RU" sz="4000" dirty="0" smtClean="0"/>
              <a:t>велено приготовить </a:t>
            </a:r>
            <a:r>
              <a:rPr lang="ru-RU" sz="4000" dirty="0"/>
              <a:t>комнаты для гостей, а вчера я получил еще одно письмо от мистера </a:t>
            </a:r>
            <a:r>
              <a:rPr lang="ru-RU" sz="4000" dirty="0" err="1"/>
              <a:t>Онима</a:t>
            </a:r>
            <a:r>
              <a:rPr lang="ru-RU" sz="4000" dirty="0"/>
              <a:t>. В нем сообщалось, что они с миссис </a:t>
            </a:r>
            <a:r>
              <a:rPr lang="ru-RU" sz="4000" dirty="0" err="1"/>
              <a:t>Оним</a:t>
            </a:r>
            <a:r>
              <a:rPr lang="ru-RU" sz="4000" dirty="0"/>
              <a:t> задерживаются, и мы должны принять гостей как можно лучше. Еще там были распоряжения насчет обеда, а после обеда, когда я буду обносить гостей кофе, мне приказали поставить пластинку.</a:t>
            </a:r>
          </a:p>
        </p:txBody>
      </p:sp>
    </p:spTree>
    <p:extLst>
      <p:ext uri="{BB962C8B-B14F-4D97-AF65-F5344CB8AC3E}">
        <p14:creationId xmlns:p14="http://schemas.microsoft.com/office/powerpoint/2010/main" val="123386385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0" y="-171400"/>
            <a:ext cx="9001000" cy="6624736"/>
          </a:xfrm>
        </p:spPr>
        <p:txBody>
          <a:bodyPr/>
          <a:lstStyle/>
          <a:p>
            <a:pPr algn="ctr"/>
            <a:r>
              <a:rPr lang="ru-RU" dirty="0" err="1" smtClean="0">
                <a:solidFill>
                  <a:schemeClr val="accent1"/>
                </a:solidFill>
              </a:rPr>
              <a:t>Уоргрейв</a:t>
            </a:r>
            <a:r>
              <a:rPr lang="ru-RU" dirty="0" smtClean="0">
                <a:solidFill>
                  <a:schemeClr val="accent1"/>
                </a:solidFill>
              </a:rPr>
              <a:t>: </a:t>
            </a:r>
            <a:r>
              <a:rPr lang="ru-RU" dirty="0" smtClean="0"/>
              <a:t>Это письмо </a:t>
            </a:r>
            <a:r>
              <a:rPr lang="ru-RU" dirty="0"/>
              <a:t>вы сохранили</a:t>
            </a:r>
            <a:r>
              <a:rPr lang="ru-RU" dirty="0" smtClean="0"/>
              <a:t>?</a:t>
            </a:r>
            <a:br>
              <a:rPr lang="ru-RU" dirty="0" smtClean="0"/>
            </a:br>
            <a:r>
              <a:rPr lang="ru-RU" dirty="0" err="1" smtClean="0">
                <a:solidFill>
                  <a:schemeClr val="accent1"/>
                </a:solidFill>
              </a:rPr>
              <a:t>Роджерс</a:t>
            </a:r>
            <a:r>
              <a:rPr lang="ru-RU" dirty="0" smtClean="0">
                <a:solidFill>
                  <a:schemeClr val="accent1"/>
                </a:solidFill>
              </a:rPr>
              <a:t>: </a:t>
            </a:r>
            <a:r>
              <a:rPr lang="ru-RU" dirty="0"/>
              <a:t>Да, сэр, оно у меня с собой</a:t>
            </a:r>
            <a:r>
              <a:rPr lang="ru-RU" dirty="0" smtClean="0"/>
              <a:t>.</a:t>
            </a:r>
            <a:br>
              <a:rPr lang="ru-RU" dirty="0" smtClean="0"/>
            </a:br>
            <a:r>
              <a:rPr lang="ru-RU" dirty="0" err="1" smtClean="0">
                <a:solidFill>
                  <a:schemeClr val="accent1"/>
                </a:solidFill>
              </a:rPr>
              <a:t>Уоргрейв</a:t>
            </a:r>
            <a:r>
              <a:rPr lang="ru-RU" dirty="0">
                <a:solidFill>
                  <a:schemeClr val="accent1"/>
                </a:solidFill>
              </a:rPr>
              <a:t>: </a:t>
            </a:r>
            <a:r>
              <a:rPr lang="ru-RU" dirty="0"/>
              <a:t>Хм, </a:t>
            </a:r>
            <a:r>
              <a:rPr lang="ru-RU" dirty="0" smtClean="0"/>
              <a:t>отправлено </a:t>
            </a:r>
            <a:r>
              <a:rPr lang="ru-RU" dirty="0"/>
              <a:t>из «Ритца» и напечатано на машинке</a:t>
            </a:r>
            <a:r>
              <a:rPr lang="ru-RU" dirty="0" smtClean="0"/>
              <a:t>.</a:t>
            </a:r>
            <a:br>
              <a:rPr lang="ru-RU" dirty="0" smtClean="0"/>
            </a:br>
            <a:r>
              <a:rPr lang="ru-RU" dirty="0" err="1" smtClean="0">
                <a:solidFill>
                  <a:schemeClr val="accent1"/>
                </a:solidFill>
              </a:rPr>
              <a:t>Блор</a:t>
            </a:r>
            <a:r>
              <a:rPr lang="ru-RU" dirty="0">
                <a:solidFill>
                  <a:schemeClr val="accent1"/>
                </a:solidFill>
              </a:rPr>
              <a:t>: </a:t>
            </a:r>
            <a:r>
              <a:rPr lang="ru-RU" dirty="0"/>
              <a:t>Разрешите взглянуть?</a:t>
            </a:r>
          </a:p>
        </p:txBody>
      </p:sp>
    </p:spTree>
    <p:extLst>
      <p:ext uri="{BB962C8B-B14F-4D97-AF65-F5344CB8AC3E}">
        <p14:creationId xmlns:p14="http://schemas.microsoft.com/office/powerpoint/2010/main" val="260181474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11156" y="233264"/>
            <a:ext cx="9001000" cy="6624736"/>
          </a:xfrm>
        </p:spPr>
        <p:txBody>
          <a:bodyPr/>
          <a:lstStyle/>
          <a:p>
            <a:pPr algn="ctr"/>
            <a:r>
              <a:rPr lang="ru-RU" dirty="0" err="1" smtClean="0">
                <a:solidFill>
                  <a:schemeClr val="accent1"/>
                </a:solidFill>
              </a:rPr>
              <a:t>Блор</a:t>
            </a:r>
            <a:r>
              <a:rPr lang="ru-RU" dirty="0">
                <a:solidFill>
                  <a:schemeClr val="accent1"/>
                </a:solidFill>
              </a:rPr>
              <a:t>: </a:t>
            </a:r>
            <a:r>
              <a:rPr lang="ru-RU" dirty="0"/>
              <a:t>Пишущая машинка «</a:t>
            </a:r>
            <a:r>
              <a:rPr lang="ru-RU" dirty="0" err="1" smtClean="0"/>
              <a:t>Коронейшн</a:t>
            </a:r>
            <a:r>
              <a:rPr lang="ru-RU" dirty="0" smtClean="0"/>
              <a:t>».Новехонькая </a:t>
            </a:r>
            <a:r>
              <a:rPr lang="ru-RU" dirty="0"/>
              <a:t>– никаких дефектов. Бумага обыкновенная, на такой пишут все. Письмо нам ничего не дает. Вряд ли на нем есть отпечатки пальцев</a:t>
            </a:r>
            <a:r>
              <a:rPr lang="ru-RU" dirty="0" smtClean="0"/>
              <a:t>.</a:t>
            </a:r>
            <a:br>
              <a:rPr lang="ru-RU" dirty="0" smtClean="0"/>
            </a:br>
            <a:endParaRPr lang="ru-RU" dirty="0"/>
          </a:p>
        </p:txBody>
      </p:sp>
    </p:spTree>
    <p:extLst>
      <p:ext uri="{BB962C8B-B14F-4D97-AF65-F5344CB8AC3E}">
        <p14:creationId xmlns:p14="http://schemas.microsoft.com/office/powerpoint/2010/main" val="295320910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35496" y="-171400"/>
            <a:ext cx="9108504" cy="6813376"/>
          </a:xfrm>
        </p:spPr>
        <p:txBody>
          <a:bodyPr/>
          <a:lstStyle/>
          <a:p>
            <a:pPr algn="ctr"/>
            <a:r>
              <a:rPr lang="ru-RU" sz="3600" dirty="0" smtClean="0">
                <a:solidFill>
                  <a:schemeClr val="accent1"/>
                </a:solidFill>
              </a:rPr>
              <a:t>Эмили: </a:t>
            </a:r>
            <a:r>
              <a:rPr lang="ru-RU" sz="3600" dirty="0"/>
              <a:t>Все это очень </a:t>
            </a:r>
            <a:r>
              <a:rPr lang="ru-RU" sz="3600" dirty="0" smtClean="0"/>
              <a:t>подозрительно. </a:t>
            </a:r>
            <a:r>
              <a:rPr lang="ru-RU" sz="3600" dirty="0"/>
              <a:t>Я получила письмо, подписанное очень неразборчиво. Я решила, что его послала одна женщина, с которой познакомилась на курорте летом года два-три тому назад. Мне кажется, ее звали либо миссис </a:t>
            </a:r>
            <a:r>
              <a:rPr lang="ru-RU" sz="3600" dirty="0" err="1"/>
              <a:t>Оден</a:t>
            </a:r>
            <a:r>
              <a:rPr lang="ru-RU" sz="3600" dirty="0"/>
              <a:t>, либо </a:t>
            </a:r>
            <a:r>
              <a:rPr lang="ru-RU" sz="3600" dirty="0" err="1"/>
              <a:t>Оньон</a:t>
            </a:r>
            <a:r>
              <a:rPr lang="ru-RU" sz="3600" dirty="0"/>
              <a:t>. Я знаю миссис </a:t>
            </a:r>
            <a:r>
              <a:rPr lang="ru-RU" sz="3600" dirty="0" err="1"/>
              <a:t>Оньон</a:t>
            </a:r>
            <a:r>
              <a:rPr lang="ru-RU" sz="3600" dirty="0"/>
              <a:t>, знаю также и мисс </a:t>
            </a:r>
            <a:r>
              <a:rPr lang="ru-RU" sz="3600" dirty="0" err="1"/>
              <a:t>Оден</a:t>
            </a:r>
            <a:r>
              <a:rPr lang="ru-RU" sz="3600" dirty="0"/>
              <a:t>. Но со всей уверенностью могу утверждать, что у меня нет ни знакомых, ни друзей по фамилии </a:t>
            </a:r>
            <a:r>
              <a:rPr lang="ru-RU" sz="3600" dirty="0" err="1"/>
              <a:t>Оним</a:t>
            </a:r>
            <a:r>
              <a:rPr lang="ru-RU" sz="3600" dirty="0"/>
              <a:t>.</a:t>
            </a:r>
          </a:p>
        </p:txBody>
      </p:sp>
    </p:spTree>
    <p:extLst>
      <p:ext uri="{BB962C8B-B14F-4D97-AF65-F5344CB8AC3E}">
        <p14:creationId xmlns:p14="http://schemas.microsoft.com/office/powerpoint/2010/main" val="54374170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0" y="0"/>
            <a:ext cx="9144000" cy="6858000"/>
          </a:xfrm>
        </p:spPr>
        <p:txBody>
          <a:bodyPr/>
          <a:lstStyle/>
          <a:p>
            <a:pPr algn="ctr"/>
            <a:r>
              <a:rPr lang="ru-RU" sz="6600" dirty="0" smtClean="0">
                <a:solidFill>
                  <a:schemeClr val="accent1"/>
                </a:solidFill>
              </a:rPr>
              <a:t>Вера: </a:t>
            </a:r>
            <a:r>
              <a:rPr lang="ru-RU" sz="6600" dirty="0" smtClean="0"/>
              <a:t>Я была приглашена на работу как секретарь.</a:t>
            </a:r>
            <a:r>
              <a:rPr lang="ru-RU" dirty="0"/>
              <a:t/>
            </a:r>
            <a:br>
              <a:rPr lang="ru-RU" dirty="0"/>
            </a:br>
            <a:r>
              <a:rPr lang="ru-RU" dirty="0" smtClean="0"/>
              <a:t/>
            </a:r>
            <a:br>
              <a:rPr lang="ru-RU" dirty="0" smtClean="0"/>
            </a:br>
            <a:r>
              <a:rPr lang="ru-RU" dirty="0" smtClean="0"/>
              <a:t/>
            </a:r>
            <a:br>
              <a:rPr lang="ru-RU" dirty="0" smtClean="0"/>
            </a:br>
            <a:endParaRPr lang="ru-RU" dirty="0"/>
          </a:p>
        </p:txBody>
      </p:sp>
    </p:spTree>
    <p:extLst>
      <p:ext uri="{BB962C8B-B14F-4D97-AF65-F5344CB8AC3E}">
        <p14:creationId xmlns:p14="http://schemas.microsoft.com/office/powerpoint/2010/main" val="146832340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4725144"/>
            <a:ext cx="8568952" cy="1864568"/>
          </a:xfrm>
        </p:spPr>
        <p:txBody>
          <a:bodyPr/>
          <a:lstStyle/>
          <a:p>
            <a:pPr algn="ctr"/>
            <a:r>
              <a:rPr lang="ru-RU" dirty="0" smtClean="0">
                <a:solidFill>
                  <a:srgbClr val="72A376"/>
                </a:solidFill>
              </a:rPr>
              <a:t/>
            </a:r>
            <a:br>
              <a:rPr lang="ru-RU" dirty="0" smtClean="0">
                <a:solidFill>
                  <a:srgbClr val="72A376"/>
                </a:solidFill>
              </a:rPr>
            </a:br>
            <a:r>
              <a:rPr lang="ru-RU" sz="5600" dirty="0" smtClean="0">
                <a:solidFill>
                  <a:srgbClr val="72A376"/>
                </a:solidFill>
              </a:rPr>
              <a:t>Антони</a:t>
            </a:r>
            <a:r>
              <a:rPr lang="ru-RU" sz="5600" dirty="0">
                <a:solidFill>
                  <a:srgbClr val="72A376"/>
                </a:solidFill>
              </a:rPr>
              <a:t>: </a:t>
            </a:r>
            <a:r>
              <a:rPr lang="ru-RU" sz="5600" dirty="0">
                <a:solidFill>
                  <a:prstClr val="white"/>
                </a:solidFill>
              </a:rPr>
              <a:t>Получил телеграмму от приятеля. Рыжика Беркли. Очень удивился – думал, он в Норвегии. Он просил приехать побыстрее сюда</a:t>
            </a:r>
            <a:r>
              <a:rPr lang="ru-RU" sz="5600" dirty="0" smtClean="0">
                <a:solidFill>
                  <a:prstClr val="white"/>
                </a:solidFill>
              </a:rPr>
              <a:t>.</a:t>
            </a:r>
            <a:endParaRPr lang="ru-RU" sz="5600" dirty="0"/>
          </a:p>
        </p:txBody>
      </p:sp>
    </p:spTree>
    <p:extLst>
      <p:ext uri="{BB962C8B-B14F-4D97-AF65-F5344CB8AC3E}">
        <p14:creationId xmlns:p14="http://schemas.microsoft.com/office/powerpoint/2010/main" val="172427989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0" y="-459432"/>
            <a:ext cx="9144000" cy="6858000"/>
          </a:xfrm>
        </p:spPr>
        <p:txBody>
          <a:bodyPr/>
          <a:lstStyle/>
          <a:p>
            <a:pPr algn="ctr"/>
            <a:r>
              <a:rPr lang="ru-RU" sz="5600" dirty="0" err="1" smtClean="0">
                <a:solidFill>
                  <a:schemeClr val="accent1"/>
                </a:solidFill>
              </a:rPr>
              <a:t>Армстронг</a:t>
            </a:r>
            <a:r>
              <a:rPr lang="ru-RU" sz="5600" dirty="0">
                <a:solidFill>
                  <a:schemeClr val="accent1"/>
                </a:solidFill>
              </a:rPr>
              <a:t>: </a:t>
            </a:r>
            <a:r>
              <a:rPr lang="ru-RU" sz="5600" dirty="0"/>
              <a:t>Меня пригласили в профессиональном качестве</a:t>
            </a:r>
            <a:r>
              <a:rPr lang="ru-RU" sz="5600" dirty="0" smtClean="0"/>
              <a:t>. Мой коллега упоминался в письме.</a:t>
            </a:r>
            <a:br>
              <a:rPr lang="ru-RU" sz="5600" dirty="0" smtClean="0"/>
            </a:br>
            <a:r>
              <a:rPr lang="ru-RU" sz="4400" dirty="0" smtClean="0"/>
              <a:t/>
            </a:r>
            <a:br>
              <a:rPr lang="ru-RU" sz="4400" dirty="0" smtClean="0"/>
            </a:br>
            <a:endParaRPr lang="ru-RU" sz="4400" dirty="0"/>
          </a:p>
        </p:txBody>
      </p:sp>
    </p:spTree>
    <p:extLst>
      <p:ext uri="{BB962C8B-B14F-4D97-AF65-F5344CB8AC3E}">
        <p14:creationId xmlns:p14="http://schemas.microsoft.com/office/powerpoint/2010/main" val="251699091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4581128"/>
            <a:ext cx="8619296" cy="1800200"/>
          </a:xfrm>
        </p:spPr>
        <p:txBody>
          <a:bodyPr/>
          <a:lstStyle/>
          <a:p>
            <a:pPr algn="ctr"/>
            <a:r>
              <a:rPr lang="ru-RU" sz="5600" dirty="0" err="1">
                <a:solidFill>
                  <a:srgbClr val="72A376"/>
                </a:solidFill>
              </a:rPr>
              <a:t>Макартур</a:t>
            </a:r>
            <a:r>
              <a:rPr lang="ru-RU" sz="5600" dirty="0">
                <a:solidFill>
                  <a:srgbClr val="72A376"/>
                </a:solidFill>
              </a:rPr>
              <a:t>:  </a:t>
            </a:r>
            <a:r>
              <a:rPr lang="ru-RU" sz="5600" dirty="0">
                <a:solidFill>
                  <a:prstClr val="white"/>
                </a:solidFill>
              </a:rPr>
              <a:t>Получил письмо… от этого типа </a:t>
            </a:r>
            <a:r>
              <a:rPr lang="ru-RU" sz="5600" dirty="0" err="1">
                <a:solidFill>
                  <a:prstClr val="white"/>
                </a:solidFill>
              </a:rPr>
              <a:t>Онима</a:t>
            </a:r>
            <a:r>
              <a:rPr lang="ru-RU" sz="5600" dirty="0">
                <a:solidFill>
                  <a:prstClr val="white"/>
                </a:solidFill>
              </a:rPr>
              <a:t>… он упоминал старых армейских друзей, которых я здесь повидаю. Письма я не сохранил</a:t>
            </a:r>
            <a:r>
              <a:rPr lang="ru-RU" sz="5600" dirty="0" smtClean="0">
                <a:solidFill>
                  <a:prstClr val="white"/>
                </a:solidFill>
              </a:rPr>
              <a:t>.</a:t>
            </a:r>
            <a:endParaRPr lang="ru-RU" sz="5600" dirty="0"/>
          </a:p>
        </p:txBody>
      </p:sp>
    </p:spTree>
    <p:extLst>
      <p:ext uri="{BB962C8B-B14F-4D97-AF65-F5344CB8AC3E}">
        <p14:creationId xmlns:p14="http://schemas.microsoft.com/office/powerpoint/2010/main" val="198542236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107504" y="-315416"/>
            <a:ext cx="9144000" cy="6858000"/>
          </a:xfrm>
        </p:spPr>
        <p:txBody>
          <a:bodyPr/>
          <a:lstStyle/>
          <a:p>
            <a:pPr algn="ctr"/>
            <a:r>
              <a:rPr lang="ru-RU" sz="5600" dirty="0">
                <a:solidFill>
                  <a:schemeClr val="accent1"/>
                </a:solidFill>
              </a:rPr>
              <a:t>Ломбард: </a:t>
            </a:r>
            <a:r>
              <a:rPr lang="ru-RU" sz="5600" dirty="0"/>
              <a:t>То же </a:t>
            </a:r>
            <a:r>
              <a:rPr lang="ru-RU" sz="5600" dirty="0" smtClean="0"/>
              <a:t>самое. И </a:t>
            </a:r>
            <a:r>
              <a:rPr lang="ru-RU" sz="5600" dirty="0"/>
              <a:t>получил приглашение, где упоминались общие знакомые, попался на удочку. Письмо я порвал</a:t>
            </a:r>
            <a:r>
              <a:rPr lang="ru-RU" sz="5600" dirty="0" smtClean="0"/>
              <a:t>.</a:t>
            </a:r>
            <a:r>
              <a:rPr lang="ru-RU" sz="3600" dirty="0" smtClean="0"/>
              <a:t/>
            </a:r>
            <a:br>
              <a:rPr lang="ru-RU" sz="3600" dirty="0" smtClean="0"/>
            </a:br>
            <a:r>
              <a:rPr lang="ru-RU" sz="3000" dirty="0"/>
              <a:t/>
            </a:r>
            <a:br>
              <a:rPr lang="ru-RU" sz="3000" dirty="0"/>
            </a:br>
            <a:endParaRPr lang="ru-RU" sz="3000" dirty="0"/>
          </a:p>
        </p:txBody>
      </p:sp>
    </p:spTree>
    <p:extLst>
      <p:ext uri="{BB962C8B-B14F-4D97-AF65-F5344CB8AC3E}">
        <p14:creationId xmlns:p14="http://schemas.microsoft.com/office/powerpoint/2010/main" val="98688366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0"/>
            <a:ext cx="8928992" cy="6624736"/>
          </a:xfrm>
        </p:spPr>
        <p:txBody>
          <a:bodyPr/>
          <a:lstStyle/>
          <a:p>
            <a:pPr algn="ctr"/>
            <a:r>
              <a:rPr lang="ru-RU" sz="3000" dirty="0" smtClean="0">
                <a:solidFill>
                  <a:srgbClr val="72A376"/>
                </a:solidFill>
              </a:rPr>
              <a:t/>
            </a:r>
            <a:br>
              <a:rPr lang="ru-RU" sz="3000" dirty="0" smtClean="0">
                <a:solidFill>
                  <a:srgbClr val="72A376"/>
                </a:solidFill>
              </a:rPr>
            </a:br>
            <a:r>
              <a:rPr lang="ru-RU" sz="3000" dirty="0" smtClean="0">
                <a:solidFill>
                  <a:srgbClr val="72A376"/>
                </a:solidFill>
              </a:rPr>
              <a:t/>
            </a:r>
            <a:br>
              <a:rPr lang="ru-RU" sz="3000" dirty="0" smtClean="0">
                <a:solidFill>
                  <a:srgbClr val="72A376"/>
                </a:solidFill>
              </a:rPr>
            </a:br>
            <a:r>
              <a:rPr lang="ru-RU" sz="3000" dirty="0">
                <a:solidFill>
                  <a:srgbClr val="72A376"/>
                </a:solidFill>
              </a:rPr>
              <a:t/>
            </a:r>
            <a:br>
              <a:rPr lang="ru-RU" sz="3000" dirty="0">
                <a:solidFill>
                  <a:srgbClr val="72A376"/>
                </a:solidFill>
              </a:rPr>
            </a:br>
            <a:r>
              <a:rPr lang="ru-RU" sz="3000" dirty="0" smtClean="0">
                <a:solidFill>
                  <a:srgbClr val="72A376"/>
                </a:solidFill>
              </a:rPr>
              <a:t/>
            </a:r>
            <a:br>
              <a:rPr lang="ru-RU" sz="3000" dirty="0" smtClean="0">
                <a:solidFill>
                  <a:srgbClr val="72A376"/>
                </a:solidFill>
              </a:rPr>
            </a:br>
            <a:r>
              <a:rPr lang="ru-RU" sz="3000" dirty="0">
                <a:solidFill>
                  <a:srgbClr val="72A376"/>
                </a:solidFill>
              </a:rPr>
              <a:t/>
            </a:r>
            <a:br>
              <a:rPr lang="ru-RU" sz="3000" dirty="0">
                <a:solidFill>
                  <a:srgbClr val="72A376"/>
                </a:solidFill>
              </a:rPr>
            </a:br>
            <a:r>
              <a:rPr lang="ru-RU" sz="3400" dirty="0" err="1" smtClean="0">
                <a:solidFill>
                  <a:srgbClr val="72A376"/>
                </a:solidFill>
              </a:rPr>
              <a:t>Армстронг</a:t>
            </a:r>
            <a:r>
              <a:rPr lang="ru-RU" sz="3400" dirty="0">
                <a:solidFill>
                  <a:srgbClr val="72A376"/>
                </a:solidFill>
              </a:rPr>
              <a:t>: </a:t>
            </a:r>
            <a:r>
              <a:rPr lang="ru-RU" sz="3400" dirty="0">
                <a:solidFill>
                  <a:prstClr val="white"/>
                </a:solidFill>
              </a:rPr>
              <a:t>Только что мы пережили весьма неприятные минуты. Некий бестелесный голос, обратившись к нам поименно, предъявил всем определенные обвинения. Ими мы займемся в свое время. Теперь же я хочу выяснить одно обстоятельство: среди перечисленных имен упоминалось имя некоего Уильяма Генри </a:t>
            </a:r>
            <a:r>
              <a:rPr lang="ru-RU" sz="3400" dirty="0" err="1">
                <a:solidFill>
                  <a:prstClr val="white"/>
                </a:solidFill>
              </a:rPr>
              <a:t>Блора</a:t>
            </a:r>
            <a:r>
              <a:rPr lang="ru-RU" sz="3400" dirty="0">
                <a:solidFill>
                  <a:prstClr val="white"/>
                </a:solidFill>
              </a:rPr>
              <a:t>. Насколько нам известно, среди нас нет человека по имени </a:t>
            </a:r>
            <a:r>
              <a:rPr lang="ru-RU" sz="3400" dirty="0" err="1">
                <a:solidFill>
                  <a:prstClr val="white"/>
                </a:solidFill>
              </a:rPr>
              <a:t>Блор</a:t>
            </a:r>
            <a:r>
              <a:rPr lang="ru-RU" sz="3400" dirty="0">
                <a:solidFill>
                  <a:prstClr val="white"/>
                </a:solidFill>
              </a:rPr>
              <a:t>. Имя Дейвис упомянуто не было. Что вы на это скажете, мистер Дейвис?</a:t>
            </a:r>
            <a:endParaRPr lang="ru-RU" sz="3400" dirty="0"/>
          </a:p>
        </p:txBody>
      </p:sp>
    </p:spTree>
    <p:extLst>
      <p:ext uri="{BB962C8B-B14F-4D97-AF65-F5344CB8AC3E}">
        <p14:creationId xmlns:p14="http://schemas.microsoft.com/office/powerpoint/2010/main" val="191995965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0" y="116632"/>
            <a:ext cx="9144000" cy="6858000"/>
          </a:xfrm>
        </p:spPr>
        <p:txBody>
          <a:bodyPr/>
          <a:lstStyle/>
          <a:p>
            <a:pPr algn="ctr"/>
            <a:r>
              <a:rPr lang="ru-RU" sz="5600" dirty="0" err="1" smtClean="0">
                <a:solidFill>
                  <a:schemeClr val="accent1"/>
                </a:solidFill>
              </a:rPr>
              <a:t>Блор</a:t>
            </a:r>
            <a:r>
              <a:rPr lang="ru-RU" sz="5600" dirty="0">
                <a:solidFill>
                  <a:schemeClr val="accent1"/>
                </a:solidFill>
              </a:rPr>
              <a:t>: </a:t>
            </a:r>
            <a:r>
              <a:rPr lang="ru-RU" sz="5600" dirty="0"/>
              <a:t>Дальше играть в прятки нет </a:t>
            </a:r>
            <a:r>
              <a:rPr lang="ru-RU" sz="5600" dirty="0" smtClean="0"/>
              <a:t>смысла. </a:t>
            </a:r>
            <a:r>
              <a:rPr lang="ru-RU" sz="5600" dirty="0"/>
              <a:t>Вы правы, моя фамилия вовсе не Дейвис</a:t>
            </a:r>
            <a:r>
              <a:rPr lang="ru-RU" sz="5600" dirty="0" smtClean="0"/>
              <a:t>.</a:t>
            </a:r>
            <a:br>
              <a:rPr lang="ru-RU" sz="5600" dirty="0" smtClean="0"/>
            </a:br>
            <a:r>
              <a:rPr lang="ru-RU" sz="5600" dirty="0" err="1" smtClean="0">
                <a:solidFill>
                  <a:schemeClr val="accent1"/>
                </a:solidFill>
              </a:rPr>
              <a:t>Антони</a:t>
            </a:r>
            <a:r>
              <a:rPr lang="ru-RU" sz="5600" dirty="0" smtClean="0">
                <a:solidFill>
                  <a:schemeClr val="accent1"/>
                </a:solidFill>
              </a:rPr>
              <a:t>:</a:t>
            </a:r>
            <a:r>
              <a:rPr lang="ru-RU" sz="5600" dirty="0" smtClean="0"/>
              <a:t> </a:t>
            </a:r>
            <a:r>
              <a:rPr lang="ru-RU" sz="5600" dirty="0"/>
              <a:t>Значит, вы и есть Уильям Генри </a:t>
            </a:r>
            <a:r>
              <a:rPr lang="ru-RU" sz="5600" dirty="0" err="1"/>
              <a:t>Блор</a:t>
            </a:r>
            <a:r>
              <a:rPr lang="ru-RU" sz="5600" dirty="0" smtClean="0"/>
              <a:t>?</a:t>
            </a:r>
            <a:br>
              <a:rPr lang="ru-RU" sz="5600" dirty="0" smtClean="0"/>
            </a:br>
            <a:r>
              <a:rPr lang="ru-RU" sz="5600" dirty="0" err="1" smtClean="0">
                <a:solidFill>
                  <a:schemeClr val="accent1"/>
                </a:solidFill>
              </a:rPr>
              <a:t>Блор</a:t>
            </a:r>
            <a:r>
              <a:rPr lang="ru-RU" sz="5600" dirty="0" smtClean="0">
                <a:solidFill>
                  <a:schemeClr val="accent1"/>
                </a:solidFill>
              </a:rPr>
              <a:t>: </a:t>
            </a:r>
            <a:r>
              <a:rPr lang="ru-RU" sz="5600" dirty="0" smtClean="0"/>
              <a:t>Так и есть.</a:t>
            </a:r>
            <a:r>
              <a:rPr lang="ru-RU" sz="3500" dirty="0" smtClean="0"/>
              <a:t/>
            </a:r>
            <a:br>
              <a:rPr lang="ru-RU" sz="3500" dirty="0" smtClean="0"/>
            </a:br>
            <a:endParaRPr lang="ru-RU" sz="3200" dirty="0"/>
          </a:p>
        </p:txBody>
      </p:sp>
    </p:spTree>
    <p:extLst>
      <p:ext uri="{BB962C8B-B14F-4D97-AF65-F5344CB8AC3E}">
        <p14:creationId xmlns:p14="http://schemas.microsoft.com/office/powerpoint/2010/main" val="231192240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653136"/>
            <a:ext cx="8496944" cy="1792560"/>
          </a:xfrm>
        </p:spPr>
        <p:txBody>
          <a:bodyPr/>
          <a:lstStyle/>
          <a:p>
            <a:pPr algn="ctr"/>
            <a:r>
              <a:rPr lang="ru-RU" sz="5600" dirty="0">
                <a:solidFill>
                  <a:srgbClr val="72A376"/>
                </a:solidFill>
              </a:rPr>
              <a:t>Ломбард: </a:t>
            </a:r>
            <a:r>
              <a:rPr lang="ru-RU" sz="5600" dirty="0">
                <a:solidFill>
                  <a:prstClr val="white"/>
                </a:solidFill>
              </a:rPr>
              <a:t>Я могу еще кое-что добавить к этому. То, что вы здесь под чужой фамилией, мистер </a:t>
            </a:r>
            <a:r>
              <a:rPr lang="ru-RU" sz="5600" dirty="0" err="1">
                <a:solidFill>
                  <a:prstClr val="white"/>
                </a:solidFill>
              </a:rPr>
              <a:t>Блор</a:t>
            </a:r>
            <a:r>
              <a:rPr lang="ru-RU" sz="5600" dirty="0">
                <a:solidFill>
                  <a:prstClr val="white"/>
                </a:solidFill>
              </a:rPr>
              <a:t>, это еще полбеды, вы еще и враль, каких мало</a:t>
            </a:r>
            <a:r>
              <a:rPr lang="ru-RU" sz="5600" dirty="0" smtClean="0">
                <a:solidFill>
                  <a:prstClr val="white"/>
                </a:solidFill>
              </a:rPr>
              <a:t>..</a:t>
            </a:r>
            <a:endParaRPr lang="ru-RU" sz="5600" dirty="0"/>
          </a:p>
        </p:txBody>
      </p:sp>
    </p:spTree>
    <p:extLst>
      <p:ext uri="{BB962C8B-B14F-4D97-AF65-F5344CB8AC3E}">
        <p14:creationId xmlns:p14="http://schemas.microsoft.com/office/powerpoint/2010/main" val="85908172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5909595"/>
            <a:ext cx="8424936" cy="914400"/>
          </a:xfrm>
        </p:spPr>
        <p:txBody>
          <a:bodyPr/>
          <a:lstStyle/>
          <a:p>
            <a:pPr algn="ctr"/>
            <a:r>
              <a:rPr lang="ru-RU" sz="5600" dirty="0">
                <a:solidFill>
                  <a:prstClr val="white"/>
                </a:solidFill>
              </a:rPr>
              <a:t>Вы утверждаете, что жили в Южной Африке, и в частности в Натале. Я знаю Южную Африку и знаю Наталь, и готов присягнуть, что вы в жизни своей там не </a:t>
            </a:r>
            <a:r>
              <a:rPr lang="ru-RU" sz="5600" dirty="0" smtClean="0">
                <a:solidFill>
                  <a:prstClr val="white"/>
                </a:solidFill>
              </a:rPr>
              <a:t>были.</a:t>
            </a:r>
            <a:endParaRPr lang="ru-RU" sz="5600" dirty="0"/>
          </a:p>
        </p:txBody>
      </p:sp>
    </p:spTree>
    <p:extLst>
      <p:ext uri="{BB962C8B-B14F-4D97-AF65-F5344CB8AC3E}">
        <p14:creationId xmlns:p14="http://schemas.microsoft.com/office/powerpoint/2010/main" val="269795708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29615" y="-171400"/>
            <a:ext cx="9144000" cy="6858000"/>
          </a:xfrm>
        </p:spPr>
        <p:txBody>
          <a:bodyPr/>
          <a:lstStyle/>
          <a:p>
            <a:pPr algn="ctr"/>
            <a:r>
              <a:rPr lang="ru-RU" sz="5600" dirty="0" err="1" smtClean="0">
                <a:solidFill>
                  <a:schemeClr val="accent1"/>
                </a:solidFill>
              </a:rPr>
              <a:t>Макартур</a:t>
            </a:r>
            <a:r>
              <a:rPr lang="ru-RU" sz="5600" dirty="0">
                <a:solidFill>
                  <a:schemeClr val="accent1"/>
                </a:solidFill>
              </a:rPr>
              <a:t>: </a:t>
            </a:r>
            <a:r>
              <a:rPr lang="ru-RU" sz="5600" dirty="0"/>
              <a:t>Это твои шуточки, подлюга? Отвечай</a:t>
            </a:r>
            <a:r>
              <a:rPr lang="ru-RU" sz="5600" dirty="0" smtClean="0"/>
              <a:t>!</a:t>
            </a:r>
            <a:r>
              <a:rPr lang="ru-RU" sz="4200" dirty="0" smtClean="0"/>
              <a:t/>
            </a:r>
            <a:br>
              <a:rPr lang="ru-RU" sz="4200" dirty="0" smtClean="0"/>
            </a:br>
            <a:r>
              <a:rPr lang="ru-RU" sz="4200" dirty="0" smtClean="0"/>
              <a:t/>
            </a:r>
            <a:br>
              <a:rPr lang="ru-RU" sz="4200" dirty="0" smtClean="0"/>
            </a:br>
            <a:r>
              <a:rPr lang="ru-RU" sz="4200" dirty="0" smtClean="0"/>
              <a:t/>
            </a:r>
            <a:br>
              <a:rPr lang="ru-RU" sz="4200" dirty="0" smtClean="0"/>
            </a:br>
            <a:endParaRPr lang="ru-RU" sz="4200" dirty="0"/>
          </a:p>
        </p:txBody>
      </p:sp>
    </p:spTree>
    <p:extLst>
      <p:ext uri="{BB962C8B-B14F-4D97-AF65-F5344CB8AC3E}">
        <p14:creationId xmlns:p14="http://schemas.microsoft.com/office/powerpoint/2010/main" val="82693422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4876800"/>
            <a:ext cx="8784976" cy="1864568"/>
          </a:xfrm>
        </p:spPr>
        <p:txBody>
          <a:bodyPr/>
          <a:lstStyle/>
          <a:p>
            <a:pPr algn="ctr"/>
            <a:r>
              <a:rPr lang="ru-RU" sz="4800" dirty="0" err="1">
                <a:solidFill>
                  <a:srgbClr val="72A376"/>
                </a:solidFill>
              </a:rPr>
              <a:t>Блор</a:t>
            </a:r>
            <a:r>
              <a:rPr lang="ru-RU" sz="4800" dirty="0">
                <a:solidFill>
                  <a:srgbClr val="72A376"/>
                </a:solidFill>
              </a:rPr>
              <a:t>: </a:t>
            </a:r>
            <a:r>
              <a:rPr lang="ru-RU" sz="4800" dirty="0">
                <a:solidFill>
                  <a:prstClr val="white"/>
                </a:solidFill>
              </a:rPr>
              <a:t>Вы ошиблись адресом, господа, у меня есть с собой удостоверение личности – вот оно. Я – бывший чиновник отдела по расследованию уголовных дел и сейчас руковожу сыскным агентством в Плимуте. Сюда меня пригласили по делу.</a:t>
            </a:r>
            <a:endParaRPr lang="ru-RU" sz="4800" dirty="0"/>
          </a:p>
        </p:txBody>
      </p:sp>
    </p:spTree>
    <p:extLst>
      <p:ext uri="{BB962C8B-B14F-4D97-AF65-F5344CB8AC3E}">
        <p14:creationId xmlns:p14="http://schemas.microsoft.com/office/powerpoint/2010/main" val="159213863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0" y="0"/>
            <a:ext cx="9144000" cy="6858000"/>
          </a:xfrm>
        </p:spPr>
        <p:txBody>
          <a:bodyPr/>
          <a:lstStyle/>
          <a:p>
            <a:pPr algn="ctr"/>
            <a:r>
              <a:rPr lang="ru-RU" dirty="0" err="1" smtClean="0">
                <a:solidFill>
                  <a:schemeClr val="accent1"/>
                </a:solidFill>
              </a:rPr>
              <a:t>Уоргрейв</a:t>
            </a:r>
            <a:r>
              <a:rPr lang="ru-RU" dirty="0" smtClean="0">
                <a:solidFill>
                  <a:schemeClr val="accent1"/>
                </a:solidFill>
              </a:rPr>
              <a:t>: </a:t>
            </a:r>
            <a:r>
              <a:rPr lang="ru-RU" dirty="0" smtClean="0"/>
              <a:t>Кто? </a:t>
            </a:r>
            <a:br>
              <a:rPr lang="ru-RU" dirty="0" smtClean="0"/>
            </a:br>
            <a:r>
              <a:rPr lang="ru-RU" dirty="0" err="1" smtClean="0">
                <a:solidFill>
                  <a:schemeClr val="accent1"/>
                </a:solidFill>
              </a:rPr>
              <a:t>Блор</a:t>
            </a:r>
            <a:r>
              <a:rPr lang="ru-RU" dirty="0">
                <a:solidFill>
                  <a:schemeClr val="accent1"/>
                </a:solidFill>
              </a:rPr>
              <a:t>: </a:t>
            </a:r>
            <a:r>
              <a:rPr lang="ru-RU" dirty="0" err="1"/>
              <a:t>Оним</a:t>
            </a:r>
            <a:r>
              <a:rPr lang="ru-RU" dirty="0"/>
              <a:t>. Вложил в письмо чек – и немалый – на расходы, указал, что я должен делать. Мне было велено втереться в компанию, выдав себя за гостя. Я должен был следить за вами – ваши имена мне сообщили заранее.</a:t>
            </a:r>
          </a:p>
        </p:txBody>
      </p:sp>
    </p:spTree>
    <p:extLst>
      <p:ext uri="{BB962C8B-B14F-4D97-AF65-F5344CB8AC3E}">
        <p14:creationId xmlns:p14="http://schemas.microsoft.com/office/powerpoint/2010/main" val="405034784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0" y="-243408"/>
            <a:ext cx="9144000" cy="6813376"/>
          </a:xfrm>
        </p:spPr>
        <p:txBody>
          <a:bodyPr/>
          <a:lstStyle/>
          <a:p>
            <a:pPr algn="ctr"/>
            <a:r>
              <a:rPr lang="ru-RU" dirty="0" smtClean="0">
                <a:solidFill>
                  <a:schemeClr val="accent1"/>
                </a:solidFill>
              </a:rPr>
              <a:t>Антони: </a:t>
            </a:r>
            <a:r>
              <a:rPr lang="ru-RU" dirty="0" smtClean="0"/>
              <a:t>Вам </a:t>
            </a:r>
            <a:r>
              <a:rPr lang="ru-RU" dirty="0"/>
              <a:t>объяснили почему</a:t>
            </a:r>
            <a:r>
              <a:rPr lang="ru-RU" dirty="0" smtClean="0"/>
              <a:t>?</a:t>
            </a:r>
            <a:br>
              <a:rPr lang="ru-RU" dirty="0" smtClean="0"/>
            </a:br>
            <a:r>
              <a:rPr lang="ru-RU" dirty="0" err="1" smtClean="0">
                <a:solidFill>
                  <a:schemeClr val="accent1"/>
                </a:solidFill>
              </a:rPr>
              <a:t>Блор</a:t>
            </a:r>
            <a:r>
              <a:rPr lang="ru-RU" dirty="0" smtClean="0">
                <a:solidFill>
                  <a:schemeClr val="accent1"/>
                </a:solidFill>
              </a:rPr>
              <a:t>: </a:t>
            </a:r>
            <a:r>
              <a:rPr lang="ru-RU" dirty="0"/>
              <a:t>Из-за драгоценностей миссис </a:t>
            </a:r>
            <a:r>
              <a:rPr lang="ru-RU" dirty="0" err="1" smtClean="0"/>
              <a:t>Оним</a:t>
            </a:r>
            <a:r>
              <a:rPr lang="ru-RU" dirty="0" smtClean="0"/>
              <a:t>… миссис </a:t>
            </a:r>
            <a:r>
              <a:rPr lang="ru-RU" dirty="0" err="1"/>
              <a:t>Оним</a:t>
            </a:r>
            <a:r>
              <a:rPr lang="ru-RU" dirty="0"/>
              <a:t>! Чтоб такой стреляный воробей, как я, попался на мякине. Да никакой миссис </a:t>
            </a:r>
            <a:r>
              <a:rPr lang="ru-RU" dirty="0" err="1"/>
              <a:t>Оним</a:t>
            </a:r>
            <a:r>
              <a:rPr lang="ru-RU" dirty="0"/>
              <a:t> и в помине нет.</a:t>
            </a:r>
          </a:p>
        </p:txBody>
      </p:sp>
    </p:spTree>
    <p:extLst>
      <p:ext uri="{BB962C8B-B14F-4D97-AF65-F5344CB8AC3E}">
        <p14:creationId xmlns:p14="http://schemas.microsoft.com/office/powerpoint/2010/main" val="165818689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0" y="-243408"/>
            <a:ext cx="9144000" cy="6858000"/>
          </a:xfrm>
        </p:spPr>
        <p:txBody>
          <a:bodyPr/>
          <a:lstStyle/>
          <a:p>
            <a:pPr algn="ctr"/>
            <a:r>
              <a:rPr lang="ru-RU" sz="5600" dirty="0" err="1" smtClean="0">
                <a:solidFill>
                  <a:schemeClr val="accent1"/>
                </a:solidFill>
              </a:rPr>
              <a:t>Уоргрейв</a:t>
            </a:r>
            <a:r>
              <a:rPr lang="ru-RU" sz="5600" dirty="0" smtClean="0">
                <a:solidFill>
                  <a:schemeClr val="accent1"/>
                </a:solidFill>
              </a:rPr>
              <a:t>: </a:t>
            </a:r>
            <a:r>
              <a:rPr lang="ru-RU" sz="5600" dirty="0"/>
              <a:t>А. Н. </a:t>
            </a:r>
            <a:r>
              <a:rPr lang="ru-RU" sz="5600" dirty="0" err="1"/>
              <a:t>Оним</a:t>
            </a:r>
            <a:r>
              <a:rPr lang="ru-RU" sz="5600" dirty="0"/>
              <a:t>. И если слегка напрячь воображение, мы получим – </a:t>
            </a:r>
            <a:r>
              <a:rPr lang="ru-RU" sz="5600" b="1" u="sng" dirty="0" smtClean="0">
                <a:solidFill>
                  <a:schemeClr val="accent6"/>
                </a:solidFill>
              </a:rPr>
              <a:t>АНОНИМ!</a:t>
            </a:r>
            <a:br>
              <a:rPr lang="ru-RU" sz="5600" b="1" u="sng" dirty="0" smtClean="0">
                <a:solidFill>
                  <a:schemeClr val="accent6"/>
                </a:solidFill>
              </a:rPr>
            </a:br>
            <a:r>
              <a:rPr lang="ru-RU" sz="4500" b="1" u="sng" dirty="0" smtClean="0">
                <a:solidFill>
                  <a:schemeClr val="accent6"/>
                </a:solidFill>
              </a:rPr>
              <a:t/>
            </a:r>
            <a:br>
              <a:rPr lang="ru-RU" sz="4500" b="1" u="sng" dirty="0" smtClean="0">
                <a:solidFill>
                  <a:schemeClr val="accent6"/>
                </a:solidFill>
              </a:rPr>
            </a:br>
            <a:r>
              <a:rPr lang="ru-RU" sz="4500" b="1" dirty="0" smtClean="0">
                <a:solidFill>
                  <a:schemeClr val="accent6"/>
                </a:solidFill>
              </a:rPr>
              <a:t/>
            </a:r>
            <a:br>
              <a:rPr lang="ru-RU" sz="4500" b="1" dirty="0" smtClean="0">
                <a:solidFill>
                  <a:schemeClr val="accent6"/>
                </a:solidFill>
              </a:rPr>
            </a:br>
            <a:endParaRPr lang="ru-RU" sz="4500" dirty="0">
              <a:solidFill>
                <a:schemeClr val="accent6"/>
              </a:solidFill>
            </a:endParaRPr>
          </a:p>
        </p:txBody>
      </p:sp>
    </p:spTree>
    <p:extLst>
      <p:ext uri="{BB962C8B-B14F-4D97-AF65-F5344CB8AC3E}">
        <p14:creationId xmlns:p14="http://schemas.microsoft.com/office/powerpoint/2010/main" val="361985438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4725144"/>
            <a:ext cx="8496944" cy="1656184"/>
          </a:xfrm>
        </p:spPr>
        <p:txBody>
          <a:bodyPr/>
          <a:lstStyle/>
          <a:p>
            <a:pPr algn="ctr"/>
            <a:r>
              <a:rPr lang="ru-RU" sz="4800" dirty="0">
                <a:solidFill>
                  <a:srgbClr val="72A376"/>
                </a:solidFill>
              </a:rPr>
              <a:t>Вера: </a:t>
            </a:r>
            <a:r>
              <a:rPr lang="ru-RU" sz="4800" dirty="0">
                <a:solidFill>
                  <a:prstClr val="white"/>
                </a:solidFill>
              </a:rPr>
              <a:t>Боже мой, это же безумие</a:t>
            </a:r>
            <a:r>
              <a:rPr lang="ru-RU" sz="4800" dirty="0" smtClean="0">
                <a:solidFill>
                  <a:prstClr val="white"/>
                </a:solidFill>
              </a:rPr>
              <a:t>!</a:t>
            </a:r>
            <a:br>
              <a:rPr lang="ru-RU" sz="4800" dirty="0" smtClean="0">
                <a:solidFill>
                  <a:prstClr val="white"/>
                </a:solidFill>
              </a:rPr>
            </a:br>
            <a:r>
              <a:rPr lang="ru-RU" sz="4800" dirty="0" err="1" smtClean="0">
                <a:solidFill>
                  <a:srgbClr val="72A376"/>
                </a:solidFill>
              </a:rPr>
              <a:t>Уоргрейв</a:t>
            </a:r>
            <a:r>
              <a:rPr lang="ru-RU" sz="4800" dirty="0">
                <a:solidFill>
                  <a:srgbClr val="72A376"/>
                </a:solidFill>
              </a:rPr>
              <a:t>: </a:t>
            </a:r>
            <a:r>
              <a:rPr lang="ru-RU" sz="4800" dirty="0">
                <a:solidFill>
                  <a:prstClr val="white"/>
                </a:solidFill>
              </a:rPr>
              <a:t>Вы правы. Я нисколько не сомневаюсь, что нас пригласил на остров человек безумный. И он знает о нас не так уж мало</a:t>
            </a:r>
            <a:r>
              <a:rPr lang="ru-RU" sz="4800" dirty="0" smtClean="0">
                <a:solidFill>
                  <a:prstClr val="white"/>
                </a:solidFill>
              </a:rPr>
              <a:t>.</a:t>
            </a:r>
            <a:r>
              <a:rPr lang="ru-RU" sz="4800" dirty="0">
                <a:solidFill>
                  <a:srgbClr val="72A376"/>
                </a:solidFill>
              </a:rPr>
              <a:t> </a:t>
            </a:r>
            <a:r>
              <a:rPr lang="ru-RU" sz="4800" dirty="0" smtClean="0">
                <a:solidFill>
                  <a:srgbClr val="72A376"/>
                </a:solidFill>
              </a:rPr>
              <a:t/>
            </a:r>
            <a:br>
              <a:rPr lang="ru-RU" sz="4800" dirty="0" smtClean="0">
                <a:solidFill>
                  <a:srgbClr val="72A376"/>
                </a:solidFill>
              </a:rPr>
            </a:br>
            <a:r>
              <a:rPr lang="ru-RU" sz="4800" dirty="0" err="1" smtClean="0">
                <a:solidFill>
                  <a:srgbClr val="72A376"/>
                </a:solidFill>
              </a:rPr>
              <a:t>Макартур</a:t>
            </a:r>
            <a:r>
              <a:rPr lang="ru-RU" sz="4800" dirty="0">
                <a:solidFill>
                  <a:srgbClr val="72A376"/>
                </a:solidFill>
              </a:rPr>
              <a:t>: </a:t>
            </a:r>
            <a:r>
              <a:rPr lang="ru-RU" sz="4800" dirty="0">
                <a:solidFill>
                  <a:prstClr val="white"/>
                </a:solidFill>
              </a:rPr>
              <a:t>Наглая клевета</a:t>
            </a:r>
            <a:r>
              <a:rPr lang="ru-RU" sz="4800" dirty="0" smtClean="0">
                <a:solidFill>
                  <a:prstClr val="white"/>
                </a:solidFill>
              </a:rPr>
              <a:t>!</a:t>
            </a:r>
            <a:endParaRPr lang="ru-RU" sz="4800" dirty="0"/>
          </a:p>
        </p:txBody>
      </p:sp>
    </p:spTree>
    <p:extLst>
      <p:ext uri="{BB962C8B-B14F-4D97-AF65-F5344CB8AC3E}">
        <p14:creationId xmlns:p14="http://schemas.microsoft.com/office/powerpoint/2010/main" val="221887148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0" y="0"/>
            <a:ext cx="9144000" cy="6858000"/>
          </a:xfrm>
        </p:spPr>
        <p:txBody>
          <a:bodyPr/>
          <a:lstStyle/>
          <a:p>
            <a:pPr algn="ctr"/>
            <a:r>
              <a:rPr lang="ru-RU" sz="3400" dirty="0" err="1" smtClean="0">
                <a:solidFill>
                  <a:schemeClr val="accent1"/>
                </a:solidFill>
              </a:rPr>
              <a:t>Уоргрейв</a:t>
            </a:r>
            <a:r>
              <a:rPr lang="ru-RU" sz="3400" dirty="0">
                <a:solidFill>
                  <a:schemeClr val="accent1"/>
                </a:solidFill>
              </a:rPr>
              <a:t>: </a:t>
            </a:r>
            <a:r>
              <a:rPr lang="ru-RU" sz="3400" dirty="0"/>
              <a:t>Наш неизвестный друг обвиняет меня в убийстве некоего Эдуарда </a:t>
            </a:r>
            <a:r>
              <a:rPr lang="ru-RU" sz="3400" dirty="0" err="1"/>
              <a:t>Ситона</a:t>
            </a:r>
            <a:r>
              <a:rPr lang="ru-RU" sz="3400" dirty="0"/>
              <a:t>. Я отлично помню </a:t>
            </a:r>
            <a:r>
              <a:rPr lang="ru-RU" sz="3400" dirty="0" err="1"/>
              <a:t>Ситона</a:t>
            </a:r>
            <a:r>
              <a:rPr lang="ru-RU" sz="3400" dirty="0"/>
              <a:t>. Суд над ним состоялся в июне 1930 года. Ему было предъявлено обвинение в убийстве престарелой женщины. </a:t>
            </a:r>
            <a:r>
              <a:rPr lang="ru-RU" sz="3400" dirty="0" smtClean="0"/>
              <a:t>Он сумел </a:t>
            </a:r>
            <a:r>
              <a:rPr lang="ru-RU" sz="3400" dirty="0"/>
              <a:t>произвести хорошее впечатление на присяжных. Тем не менее свидетельские показания полностью подтвердили его виновность. </a:t>
            </a:r>
            <a:r>
              <a:rPr lang="ru-RU" sz="3400" dirty="0" smtClean="0"/>
              <a:t>Я </a:t>
            </a:r>
            <a:r>
              <a:rPr lang="ru-RU" sz="3400" dirty="0"/>
              <a:t>заявляю, что совесть моя в данном случае чиста. Приговорив к смерти убийцу, я выполнил свой долг, и только</a:t>
            </a:r>
            <a:r>
              <a:rPr lang="ru-RU" sz="3400" dirty="0" smtClean="0"/>
              <a:t>.</a:t>
            </a:r>
            <a:r>
              <a:rPr lang="ru-RU" sz="2600" dirty="0" smtClean="0"/>
              <a:t/>
            </a:r>
            <a:br>
              <a:rPr lang="ru-RU" sz="2600" dirty="0" smtClean="0"/>
            </a:br>
            <a:endParaRPr lang="ru-RU" sz="2600" dirty="0"/>
          </a:p>
        </p:txBody>
      </p:sp>
    </p:spTree>
    <p:extLst>
      <p:ext uri="{BB962C8B-B14F-4D97-AF65-F5344CB8AC3E}">
        <p14:creationId xmlns:p14="http://schemas.microsoft.com/office/powerpoint/2010/main" val="149852498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0" y="-285776"/>
            <a:ext cx="9144000" cy="6858000"/>
          </a:xfrm>
        </p:spPr>
        <p:txBody>
          <a:bodyPr/>
          <a:lstStyle/>
          <a:p>
            <a:pPr algn="ctr"/>
            <a:r>
              <a:rPr lang="ru-RU" sz="3200" dirty="0" smtClean="0">
                <a:solidFill>
                  <a:schemeClr val="accent1"/>
                </a:solidFill>
              </a:rPr>
              <a:t>Вера: </a:t>
            </a:r>
            <a:r>
              <a:rPr lang="ru-RU" sz="3200" dirty="0"/>
              <a:t>Я хочу вам рассказать про этого мальчика – </a:t>
            </a:r>
            <a:r>
              <a:rPr lang="ru-RU" sz="3200" dirty="0" err="1"/>
              <a:t>Сирила</a:t>
            </a:r>
            <a:r>
              <a:rPr lang="ru-RU" sz="3200" dirty="0"/>
              <a:t> </a:t>
            </a:r>
            <a:r>
              <a:rPr lang="ru-RU" sz="3200" dirty="0" err="1" smtClean="0"/>
              <a:t>Хамилтона</a:t>
            </a:r>
            <a:r>
              <a:rPr lang="ru-RU" sz="3200" dirty="0" smtClean="0"/>
              <a:t>. Я </a:t>
            </a:r>
            <a:r>
              <a:rPr lang="ru-RU" sz="3200" dirty="0"/>
              <a:t>была его гувернанткой. Ему запрещали заплывать далеко. Однажды я отвлеклась, и он уплыл. Я кинулась за ним… Но опоздала… Это был такой ужас… Но моей вины в этом нет. Следователь полностью оправдал меня. И мать </a:t>
            </a:r>
            <a:r>
              <a:rPr lang="ru-RU" sz="3200" dirty="0" err="1"/>
              <a:t>Сирила</a:t>
            </a:r>
            <a:r>
              <a:rPr lang="ru-RU" sz="3200" dirty="0"/>
              <a:t> была ко мне очень добра. Если даже она ни в чем меня не упрекала, кому… кому могло понадобиться предъявить мне такое обвинение? Это чудовищная несправедливость…</a:t>
            </a:r>
          </a:p>
        </p:txBody>
      </p:sp>
    </p:spTree>
    <p:extLst>
      <p:ext uri="{BB962C8B-B14F-4D97-AF65-F5344CB8AC3E}">
        <p14:creationId xmlns:p14="http://schemas.microsoft.com/office/powerpoint/2010/main" val="346805528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0" y="0"/>
            <a:ext cx="9144000" cy="6858000"/>
          </a:xfrm>
        </p:spPr>
        <p:txBody>
          <a:bodyPr/>
          <a:lstStyle/>
          <a:p>
            <a:pPr algn="ctr"/>
            <a:r>
              <a:rPr lang="ru-RU" sz="3600" dirty="0" err="1" smtClean="0">
                <a:solidFill>
                  <a:schemeClr val="accent1"/>
                </a:solidFill>
              </a:rPr>
              <a:t>Макартур</a:t>
            </a:r>
            <a:r>
              <a:rPr lang="ru-RU" sz="3600" dirty="0">
                <a:solidFill>
                  <a:schemeClr val="accent1"/>
                </a:solidFill>
              </a:rPr>
              <a:t>:</a:t>
            </a:r>
            <a:r>
              <a:rPr lang="ru-RU" sz="3600" dirty="0"/>
              <a:t> Успокойтесь, милочка, </a:t>
            </a:r>
            <a:r>
              <a:rPr lang="ru-RU" sz="3600" dirty="0" smtClean="0"/>
              <a:t>успокойтесь. </a:t>
            </a:r>
            <a:r>
              <a:rPr lang="ru-RU" sz="3600" dirty="0"/>
              <a:t>Мы вам верим. Да он просто ненормальный, этот тип. Ему место в сумасшедшем доме. Мало ли что может прийти в голову </a:t>
            </a:r>
            <a:r>
              <a:rPr lang="ru-RU" sz="3600" dirty="0" smtClean="0"/>
              <a:t>сумасшедшему. Сумасшедшему! И </a:t>
            </a:r>
            <a:r>
              <a:rPr lang="ru-RU" sz="3600" dirty="0"/>
              <a:t>все же я считаю своим долгом сказать, что в этой истории про молодого Ричмонда нет ни слова правды. Ричмонд был офицером в моем полку. Я послал его в разведку. Он был убит. На войне это случается сплошь и рядом</a:t>
            </a:r>
            <a:r>
              <a:rPr lang="ru-RU" sz="3600" dirty="0" smtClean="0"/>
              <a:t>.</a:t>
            </a:r>
            <a:br>
              <a:rPr lang="ru-RU" sz="3600" dirty="0" smtClean="0"/>
            </a:br>
            <a:endParaRPr lang="ru-RU" sz="3600" dirty="0"/>
          </a:p>
        </p:txBody>
      </p:sp>
    </p:spTree>
    <p:extLst>
      <p:ext uri="{BB962C8B-B14F-4D97-AF65-F5344CB8AC3E}">
        <p14:creationId xmlns:p14="http://schemas.microsoft.com/office/powerpoint/2010/main" val="418508891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0" y="-171400"/>
            <a:ext cx="9144000" cy="6858000"/>
          </a:xfrm>
        </p:spPr>
        <p:txBody>
          <a:bodyPr/>
          <a:lstStyle/>
          <a:p>
            <a:pPr algn="ctr"/>
            <a:r>
              <a:rPr lang="ru-RU" sz="6600" dirty="0">
                <a:solidFill>
                  <a:schemeClr val="accent1"/>
                </a:solidFill>
              </a:rPr>
              <a:t>Ломбард: </a:t>
            </a:r>
            <a:r>
              <a:rPr lang="ru-RU" sz="6600" dirty="0" smtClean="0"/>
              <a:t>Так </a:t>
            </a:r>
            <a:r>
              <a:rPr lang="ru-RU" sz="6600" dirty="0"/>
              <a:t>вот, насчет этих туземцев</a:t>
            </a:r>
            <a:r>
              <a:rPr lang="ru-RU" sz="6600" dirty="0" smtClean="0"/>
              <a:t>…</a:t>
            </a:r>
            <a:br>
              <a:rPr lang="ru-RU" sz="6600" dirty="0" smtClean="0"/>
            </a:br>
            <a:r>
              <a:rPr lang="ru-RU" sz="6600" dirty="0" smtClean="0">
                <a:solidFill>
                  <a:schemeClr val="accent1"/>
                </a:solidFill>
              </a:rPr>
              <a:t>Антони</a:t>
            </a:r>
            <a:r>
              <a:rPr lang="ru-RU" sz="6600" dirty="0">
                <a:solidFill>
                  <a:schemeClr val="accent1"/>
                </a:solidFill>
              </a:rPr>
              <a:t>: </a:t>
            </a:r>
            <a:r>
              <a:rPr lang="ru-RU" sz="6600" dirty="0"/>
              <a:t>Да, так как же с туземцами</a:t>
            </a:r>
            <a:r>
              <a:rPr lang="ru-RU" sz="6600" dirty="0" smtClean="0"/>
              <a:t>?</a:t>
            </a:r>
            <a:r>
              <a:rPr lang="ru-RU" sz="4200" dirty="0" smtClean="0"/>
              <a:t/>
            </a:r>
            <a:br>
              <a:rPr lang="ru-RU" sz="4200" dirty="0" smtClean="0"/>
            </a:br>
            <a:endParaRPr lang="ru-RU" sz="4200" dirty="0"/>
          </a:p>
        </p:txBody>
      </p:sp>
    </p:spTree>
    <p:extLst>
      <p:ext uri="{BB962C8B-B14F-4D97-AF65-F5344CB8AC3E}">
        <p14:creationId xmlns:p14="http://schemas.microsoft.com/office/powerpoint/2010/main" val="95023190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4725144"/>
            <a:ext cx="8712968" cy="1720552"/>
          </a:xfrm>
        </p:spPr>
        <p:txBody>
          <a:bodyPr/>
          <a:lstStyle/>
          <a:p>
            <a:pPr algn="ctr"/>
            <a:r>
              <a:rPr lang="ru-RU" sz="5000" dirty="0">
                <a:solidFill>
                  <a:srgbClr val="72A376"/>
                </a:solidFill>
              </a:rPr>
              <a:t>Ломбард: </a:t>
            </a:r>
            <a:r>
              <a:rPr lang="ru-RU" sz="5000" dirty="0">
                <a:solidFill>
                  <a:prstClr val="white"/>
                </a:solidFill>
              </a:rPr>
              <a:t>Все – чистая правда! Я их бросил на произвол судьбы. Вопрос самосохранения. Мы заблудились в буше. И тогда я с товарищами смылся, а оставшийся провиант прихватил с собой.</a:t>
            </a:r>
            <a:endParaRPr lang="ru-RU" sz="5000" dirty="0"/>
          </a:p>
        </p:txBody>
      </p:sp>
    </p:spTree>
    <p:extLst>
      <p:ext uri="{BB962C8B-B14F-4D97-AF65-F5344CB8AC3E}">
        <p14:creationId xmlns:p14="http://schemas.microsoft.com/office/powerpoint/2010/main" val="15044042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0" y="0"/>
            <a:ext cx="9144000" cy="6858000"/>
          </a:xfrm>
        </p:spPr>
        <p:txBody>
          <a:bodyPr/>
          <a:lstStyle/>
          <a:p>
            <a:pPr algn="ctr"/>
            <a:r>
              <a:rPr lang="ru-RU" sz="6600" dirty="0" err="1" smtClean="0">
                <a:solidFill>
                  <a:schemeClr val="accent1"/>
                </a:solidFill>
              </a:rPr>
              <a:t>Макартур</a:t>
            </a:r>
            <a:r>
              <a:rPr lang="ru-RU" sz="6600" dirty="0" smtClean="0">
                <a:solidFill>
                  <a:schemeClr val="accent1"/>
                </a:solidFill>
              </a:rPr>
              <a:t>: </a:t>
            </a:r>
            <a:r>
              <a:rPr lang="ru-RU" sz="6600" dirty="0" smtClean="0"/>
              <a:t>Вы бросили своих людей? Обрекли их на голодную смерть?</a:t>
            </a:r>
            <a:r>
              <a:rPr lang="ru-RU" sz="4500" dirty="0"/>
              <a:t/>
            </a:r>
            <a:br>
              <a:rPr lang="ru-RU" sz="4500" dirty="0"/>
            </a:br>
            <a:r>
              <a:rPr lang="ru-RU" sz="4500" dirty="0" smtClean="0"/>
              <a:t/>
            </a:r>
            <a:br>
              <a:rPr lang="ru-RU" sz="4500" dirty="0" smtClean="0"/>
            </a:br>
            <a:endParaRPr lang="ru-RU" sz="4500" dirty="0"/>
          </a:p>
        </p:txBody>
      </p:sp>
    </p:spTree>
    <p:extLst>
      <p:ext uri="{BB962C8B-B14F-4D97-AF65-F5344CB8AC3E}">
        <p14:creationId xmlns:p14="http://schemas.microsoft.com/office/powerpoint/2010/main" val="422176186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4797152"/>
            <a:ext cx="8640960" cy="1864568"/>
          </a:xfrm>
        </p:spPr>
        <p:txBody>
          <a:bodyPr/>
          <a:lstStyle/>
          <a:p>
            <a:pPr algn="ctr"/>
            <a:r>
              <a:rPr lang="ru-RU" sz="5200" dirty="0">
                <a:solidFill>
                  <a:srgbClr val="72A376"/>
                </a:solidFill>
              </a:rPr>
              <a:t>Ломбард: </a:t>
            </a:r>
            <a:r>
              <a:rPr lang="ru-RU" sz="5200" dirty="0">
                <a:solidFill>
                  <a:prstClr val="white"/>
                </a:solidFill>
              </a:rPr>
              <a:t>Конечно, поступок не вполне достойный представителя белой расы, но самосохранение – наш первый долг. И потом, туземцы не боятся умереть – не то что мы, европейцы.</a:t>
            </a:r>
            <a:endParaRPr lang="ru-RU" sz="5200" dirty="0"/>
          </a:p>
        </p:txBody>
      </p:sp>
    </p:spTree>
    <p:extLst>
      <p:ext uri="{BB962C8B-B14F-4D97-AF65-F5344CB8AC3E}">
        <p14:creationId xmlns:p14="http://schemas.microsoft.com/office/powerpoint/2010/main" val="859475018"/>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2840" y="-171400"/>
            <a:ext cx="9141160" cy="6858000"/>
          </a:xfrm>
        </p:spPr>
        <p:txBody>
          <a:bodyPr/>
          <a:lstStyle/>
          <a:p>
            <a:pPr algn="ctr"/>
            <a:r>
              <a:rPr lang="ru-RU" sz="6600" dirty="0" smtClean="0">
                <a:solidFill>
                  <a:schemeClr val="accent1"/>
                </a:solidFill>
              </a:rPr>
              <a:t>Вера: </a:t>
            </a:r>
            <a:r>
              <a:rPr lang="ru-RU" sz="6600" dirty="0" smtClean="0"/>
              <a:t>Вы оставили их… умирать?</a:t>
            </a:r>
            <a:br>
              <a:rPr lang="ru-RU" sz="6600" dirty="0" smtClean="0"/>
            </a:br>
            <a:r>
              <a:rPr lang="ru-RU" sz="6600" dirty="0" smtClean="0">
                <a:solidFill>
                  <a:schemeClr val="accent1"/>
                </a:solidFill>
              </a:rPr>
              <a:t>Ломбард: </a:t>
            </a:r>
            <a:r>
              <a:rPr lang="ru-RU" sz="6600" dirty="0" smtClean="0"/>
              <a:t>Я оставил их умирать.</a:t>
            </a:r>
            <a:r>
              <a:rPr lang="ru-RU" sz="4600" dirty="0" smtClean="0"/>
              <a:t/>
            </a:r>
            <a:br>
              <a:rPr lang="ru-RU" sz="4600" dirty="0" smtClean="0"/>
            </a:br>
            <a:r>
              <a:rPr lang="ru-RU" sz="4600" dirty="0"/>
              <a:t/>
            </a:r>
            <a:br>
              <a:rPr lang="ru-RU" sz="4600" dirty="0"/>
            </a:br>
            <a:endParaRPr lang="ru-RU" sz="4600" dirty="0"/>
          </a:p>
        </p:txBody>
      </p:sp>
    </p:spTree>
    <p:extLst>
      <p:ext uri="{BB962C8B-B14F-4D97-AF65-F5344CB8AC3E}">
        <p14:creationId xmlns:p14="http://schemas.microsoft.com/office/powerpoint/2010/main" val="48293738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07504" y="116633"/>
            <a:ext cx="8928992" cy="6624736"/>
          </a:xfrm>
        </p:spPr>
        <p:txBody>
          <a:bodyPr>
            <a:noAutofit/>
          </a:bodyPr>
          <a:lstStyle/>
          <a:p>
            <a:pPr marL="18288" indent="0" algn="ctr">
              <a:buNone/>
            </a:pPr>
            <a:r>
              <a:rPr lang="ru-RU" sz="5600" dirty="0">
                <a:solidFill>
                  <a:schemeClr val="accent1"/>
                </a:solidFill>
              </a:rPr>
              <a:t>Антони: </a:t>
            </a:r>
            <a:r>
              <a:rPr lang="ru-RU" sz="5600" dirty="0"/>
              <a:t>Я все пытаюсь вспомнить – Джон и Люси </a:t>
            </a:r>
            <a:r>
              <a:rPr lang="ru-RU" sz="5600" dirty="0" err="1"/>
              <a:t>Комбс</a:t>
            </a:r>
            <a:r>
              <a:rPr lang="ru-RU" sz="5600" dirty="0"/>
              <a:t>… Это, наверное, те ребятишки, которых я задавил неподалеку от Кембриджа. Жутко не повезло</a:t>
            </a:r>
          </a:p>
        </p:txBody>
      </p:sp>
      <p:sp>
        <p:nvSpPr>
          <p:cNvPr id="3" name="Заголовок 2"/>
          <p:cNvSpPr>
            <a:spLocks noGrp="1"/>
          </p:cNvSpPr>
          <p:nvPr>
            <p:ph type="title"/>
          </p:nvPr>
        </p:nvSpPr>
        <p:spPr/>
        <p:txBody>
          <a:bodyPr/>
          <a:lstStyle/>
          <a:p>
            <a:r>
              <a:rPr lang="ru-RU" dirty="0" smtClean="0"/>
              <a:t> </a:t>
            </a:r>
            <a:endParaRPr lang="ru-RU" dirty="0"/>
          </a:p>
        </p:txBody>
      </p:sp>
    </p:spTree>
    <p:extLst>
      <p:ext uri="{BB962C8B-B14F-4D97-AF65-F5344CB8AC3E}">
        <p14:creationId xmlns:p14="http://schemas.microsoft.com/office/powerpoint/2010/main" val="3190834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5883" y="1628800"/>
            <a:ext cx="9144000" cy="5129808"/>
          </a:xfrm>
        </p:spPr>
        <p:txBody>
          <a:bodyPr/>
          <a:lstStyle/>
          <a:p>
            <a:pPr algn="ctr"/>
            <a:r>
              <a:rPr lang="ru-RU" sz="4700" dirty="0" smtClean="0">
                <a:solidFill>
                  <a:schemeClr val="accent1"/>
                </a:solidFill>
              </a:rPr>
              <a:t/>
            </a:r>
            <a:br>
              <a:rPr lang="ru-RU" sz="4700" dirty="0" smtClean="0">
                <a:solidFill>
                  <a:schemeClr val="accent1"/>
                </a:solidFill>
              </a:rPr>
            </a:br>
            <a:r>
              <a:rPr lang="ru-RU" sz="6600" dirty="0" smtClean="0">
                <a:solidFill>
                  <a:schemeClr val="accent1"/>
                </a:solidFill>
              </a:rPr>
              <a:t>Эмили: </a:t>
            </a:r>
            <a:r>
              <a:rPr lang="ru-RU" sz="6600" dirty="0" smtClean="0"/>
              <a:t>Кому не повезло – им или Вам? </a:t>
            </a:r>
            <a:r>
              <a:rPr lang="ru-RU" sz="4700" dirty="0"/>
              <a:t/>
            </a:r>
            <a:br>
              <a:rPr lang="ru-RU" sz="4700" dirty="0"/>
            </a:br>
            <a:r>
              <a:rPr lang="ru-RU" sz="4700" dirty="0" smtClean="0"/>
              <a:t/>
            </a:r>
            <a:br>
              <a:rPr lang="ru-RU" sz="4700" dirty="0" smtClean="0"/>
            </a:br>
            <a:r>
              <a:rPr lang="ru-RU" sz="4700" dirty="0" smtClean="0"/>
              <a:t/>
            </a:r>
            <a:br>
              <a:rPr lang="ru-RU" sz="4700" dirty="0" smtClean="0"/>
            </a:br>
            <a:endParaRPr lang="ru-RU" sz="4700" dirty="0"/>
          </a:p>
        </p:txBody>
      </p:sp>
    </p:spTree>
    <p:extLst>
      <p:ext uri="{BB962C8B-B14F-4D97-AF65-F5344CB8AC3E}">
        <p14:creationId xmlns:p14="http://schemas.microsoft.com/office/powerpoint/2010/main" val="2322695705"/>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4581128"/>
            <a:ext cx="8712968" cy="1792560"/>
          </a:xfrm>
        </p:spPr>
        <p:txBody>
          <a:bodyPr/>
          <a:lstStyle/>
          <a:p>
            <a:pPr algn="ctr"/>
            <a:r>
              <a:rPr lang="ru-RU" sz="4800" dirty="0">
                <a:solidFill>
                  <a:srgbClr val="72A376"/>
                </a:solidFill>
              </a:rPr>
              <a:t>Антони: </a:t>
            </a:r>
            <a:r>
              <a:rPr lang="ru-RU" sz="4800" dirty="0">
                <a:solidFill>
                  <a:prstClr val="white"/>
                </a:solidFill>
              </a:rPr>
              <a:t>По правде говоря, я думал, что мне, но вы правы, не повезло им. Хотя это был просто несчастный случай. Они выбежали прямо на дорогу. У меня на год отобрали права. Нешуточная неприятность.</a:t>
            </a:r>
            <a:endParaRPr lang="ru-RU" sz="4800" dirty="0"/>
          </a:p>
        </p:txBody>
      </p:sp>
    </p:spTree>
    <p:extLst>
      <p:ext uri="{BB962C8B-B14F-4D97-AF65-F5344CB8AC3E}">
        <p14:creationId xmlns:p14="http://schemas.microsoft.com/office/powerpoint/2010/main" val="118872025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0" y="-171400"/>
            <a:ext cx="9144000" cy="6858000"/>
          </a:xfrm>
        </p:spPr>
        <p:txBody>
          <a:bodyPr/>
          <a:lstStyle/>
          <a:p>
            <a:pPr algn="ctr"/>
            <a:r>
              <a:rPr lang="ru-RU" sz="5600" dirty="0" err="1" smtClean="0">
                <a:solidFill>
                  <a:schemeClr val="accent1"/>
                </a:solidFill>
              </a:rPr>
              <a:t>Армстронг</a:t>
            </a:r>
            <a:r>
              <a:rPr lang="ru-RU" sz="5600" dirty="0">
                <a:solidFill>
                  <a:schemeClr val="accent1"/>
                </a:solidFill>
              </a:rPr>
              <a:t>: </a:t>
            </a:r>
            <a:r>
              <a:rPr lang="ru-RU" sz="5600" dirty="0"/>
              <a:t>Недопустимо ездить с такой скоростью – </a:t>
            </a:r>
            <a:r>
              <a:rPr lang="ru-RU" sz="5600" dirty="0" smtClean="0"/>
              <a:t>недопустимо! </a:t>
            </a:r>
            <a:r>
              <a:rPr lang="ru-RU" sz="5600" dirty="0"/>
              <a:t>Молодые люди вроде вас представляют опасность для общества</a:t>
            </a:r>
            <a:r>
              <a:rPr lang="ru-RU" sz="5600" dirty="0" smtClean="0"/>
              <a:t>.</a:t>
            </a:r>
            <a:r>
              <a:rPr lang="ru-RU" sz="4700" dirty="0" smtClean="0"/>
              <a:t/>
            </a:r>
            <a:br>
              <a:rPr lang="ru-RU" sz="4700" dirty="0" smtClean="0"/>
            </a:br>
            <a:endParaRPr lang="ru-RU" sz="4700" dirty="0"/>
          </a:p>
        </p:txBody>
      </p:sp>
    </p:spTree>
    <p:extLst>
      <p:ext uri="{BB962C8B-B14F-4D97-AF65-F5344CB8AC3E}">
        <p14:creationId xmlns:p14="http://schemas.microsoft.com/office/powerpoint/2010/main" val="231852461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sz="4700" dirty="0">
                <a:solidFill>
                  <a:srgbClr val="72A376"/>
                </a:solidFill>
              </a:rPr>
              <a:t>Антони: </a:t>
            </a:r>
            <a:r>
              <a:rPr lang="ru-RU" sz="4700" dirty="0">
                <a:solidFill>
                  <a:prstClr val="white"/>
                </a:solidFill>
              </a:rPr>
              <a:t>Но мы живем в век больших скоростей! Во всяком случае, моей вины тут не было. Это просто несчастный случай.</a:t>
            </a:r>
            <a:endParaRPr lang="ru-RU" dirty="0"/>
          </a:p>
        </p:txBody>
      </p:sp>
    </p:spTree>
    <p:extLst>
      <p:ext uri="{BB962C8B-B14F-4D97-AF65-F5344CB8AC3E}">
        <p14:creationId xmlns:p14="http://schemas.microsoft.com/office/powerpoint/2010/main" val="218231806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0" y="0"/>
            <a:ext cx="9144000" cy="6858000"/>
          </a:xfrm>
        </p:spPr>
        <p:txBody>
          <a:bodyPr/>
          <a:lstStyle/>
          <a:p>
            <a:r>
              <a:rPr lang="ru-RU" sz="3000" dirty="0" err="1" smtClean="0">
                <a:solidFill>
                  <a:schemeClr val="accent1"/>
                </a:solidFill>
              </a:rPr>
              <a:t>Роджерс</a:t>
            </a:r>
            <a:r>
              <a:rPr lang="ru-RU" sz="3000" dirty="0">
                <a:solidFill>
                  <a:schemeClr val="accent1"/>
                </a:solidFill>
              </a:rPr>
              <a:t>: </a:t>
            </a:r>
            <a:r>
              <a:rPr lang="ru-RU" sz="3000" dirty="0"/>
              <a:t>С вашего позволения, господа, мне бы тоже хотелось кое-что </a:t>
            </a:r>
            <a:r>
              <a:rPr lang="ru-RU" sz="3000" dirty="0" smtClean="0"/>
              <a:t>добавить</a:t>
            </a:r>
            <a:br>
              <a:rPr lang="ru-RU" sz="3000" dirty="0" smtClean="0"/>
            </a:br>
            <a:r>
              <a:rPr lang="ru-RU" sz="3000" dirty="0" smtClean="0">
                <a:solidFill>
                  <a:schemeClr val="accent1"/>
                </a:solidFill>
              </a:rPr>
              <a:t>Ломбард: </a:t>
            </a:r>
            <a:r>
              <a:rPr lang="ru-RU" sz="3000" dirty="0" smtClean="0"/>
              <a:t>Валяйте, </a:t>
            </a:r>
            <a:r>
              <a:rPr lang="ru-RU" sz="3000" dirty="0" err="1" smtClean="0"/>
              <a:t>Роджерс</a:t>
            </a:r>
            <a:r>
              <a:rPr lang="ru-RU" sz="3000" dirty="0" smtClean="0"/>
              <a:t>.</a:t>
            </a:r>
            <a:br>
              <a:rPr lang="ru-RU" sz="3000" dirty="0" smtClean="0"/>
            </a:br>
            <a:r>
              <a:rPr lang="ru-RU" sz="3000" dirty="0"/>
              <a:t/>
            </a:r>
            <a:br>
              <a:rPr lang="ru-RU" sz="3000" dirty="0"/>
            </a:br>
            <a:r>
              <a:rPr lang="ru-RU" sz="3000" dirty="0" smtClean="0"/>
              <a:t/>
            </a:r>
            <a:br>
              <a:rPr lang="ru-RU" sz="3000" dirty="0" smtClean="0"/>
            </a:br>
            <a:r>
              <a:rPr lang="ru-RU" sz="3000" dirty="0"/>
              <a:t/>
            </a:r>
            <a:br>
              <a:rPr lang="ru-RU" sz="3000" dirty="0"/>
            </a:br>
            <a:r>
              <a:rPr lang="ru-RU" sz="3000" dirty="0" smtClean="0"/>
              <a:t/>
            </a:r>
            <a:br>
              <a:rPr lang="ru-RU" sz="3000" dirty="0" smtClean="0"/>
            </a:br>
            <a:r>
              <a:rPr lang="ru-RU" sz="3000" dirty="0"/>
              <a:t/>
            </a:r>
            <a:br>
              <a:rPr lang="ru-RU" sz="3000" dirty="0"/>
            </a:br>
            <a:r>
              <a:rPr lang="ru-RU" sz="3000" dirty="0" smtClean="0"/>
              <a:t/>
            </a:r>
            <a:br>
              <a:rPr lang="ru-RU" sz="3000" dirty="0" smtClean="0"/>
            </a:br>
            <a:r>
              <a:rPr lang="ru-RU" sz="3000" dirty="0" smtClean="0"/>
              <a:t/>
            </a:r>
            <a:br>
              <a:rPr lang="ru-RU" sz="3000" dirty="0" smtClean="0"/>
            </a:br>
            <a:endParaRPr lang="ru-RU" sz="3000" dirty="0"/>
          </a:p>
        </p:txBody>
      </p:sp>
    </p:spTree>
    <p:extLst>
      <p:ext uri="{BB962C8B-B14F-4D97-AF65-F5344CB8AC3E}">
        <p14:creationId xmlns:p14="http://schemas.microsoft.com/office/powerpoint/2010/main" val="236179166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0"/>
            <a:ext cx="8358246" cy="6429420"/>
          </a:xfrm>
        </p:spPr>
        <p:txBody>
          <a:bodyPr/>
          <a:lstStyle/>
          <a:p>
            <a:pPr algn="ctr"/>
            <a:r>
              <a:rPr lang="ru-RU" sz="3000" dirty="0" err="1">
                <a:solidFill>
                  <a:srgbClr val="72A376"/>
                </a:solidFill>
              </a:rPr>
              <a:t>Роджерс</a:t>
            </a:r>
            <a:r>
              <a:rPr lang="ru-RU" sz="3000" dirty="0">
                <a:solidFill>
                  <a:srgbClr val="72A376"/>
                </a:solidFill>
              </a:rPr>
              <a:t>: </a:t>
            </a:r>
            <a:r>
              <a:rPr lang="ru-RU" sz="3000" dirty="0">
                <a:solidFill>
                  <a:prstClr val="white"/>
                </a:solidFill>
              </a:rPr>
              <a:t>Тут упоминалось обо мне и миссис </a:t>
            </a:r>
            <a:r>
              <a:rPr lang="ru-RU" sz="3000" dirty="0" err="1">
                <a:solidFill>
                  <a:prstClr val="white"/>
                </a:solidFill>
              </a:rPr>
              <a:t>Роджерс</a:t>
            </a:r>
            <a:r>
              <a:rPr lang="ru-RU" sz="3000" dirty="0">
                <a:solidFill>
                  <a:prstClr val="white"/>
                </a:solidFill>
              </a:rPr>
              <a:t>. Ну и о мисс </a:t>
            </a:r>
            <a:r>
              <a:rPr lang="ru-RU" sz="3000" dirty="0" err="1">
                <a:solidFill>
                  <a:prstClr val="white"/>
                </a:solidFill>
              </a:rPr>
              <a:t>Брейди</a:t>
            </a:r>
            <a:r>
              <a:rPr lang="ru-RU" sz="3000" dirty="0">
                <a:solidFill>
                  <a:prstClr val="white"/>
                </a:solidFill>
              </a:rPr>
              <a:t>. Во всем этом нет ни слова правды. Мы с женой были с мисс </a:t>
            </a:r>
            <a:r>
              <a:rPr lang="ru-RU" sz="3000" dirty="0" err="1">
                <a:solidFill>
                  <a:prstClr val="white"/>
                </a:solidFill>
              </a:rPr>
              <a:t>Брейди</a:t>
            </a:r>
            <a:r>
              <a:rPr lang="ru-RU" sz="3000" dirty="0">
                <a:solidFill>
                  <a:prstClr val="white"/>
                </a:solidFill>
              </a:rPr>
              <a:t>, пока она не отдала Богу душу. Она всегда была хворая, вечно недомогала. В ту ночь, сэр, когда у нее начался приступ, разыгралась настоящая буря. Телефон не работал, и мы не могли позвать доктора. Я пошел за ним пешком. Но врач подоспел слишком поздно. Мы сделали все, чтобы ее спасти, сэр. Мы ее любили, это все кругом знали. Никто о нас худого слова не мог сказать. Святой истинный крест.</a:t>
            </a:r>
            <a:endParaRPr lang="ru-RU" sz="3000" dirty="0"/>
          </a:p>
        </p:txBody>
      </p:sp>
    </p:spTree>
    <p:extLst>
      <p:ext uri="{BB962C8B-B14F-4D97-AF65-F5344CB8AC3E}">
        <p14:creationId xmlns:p14="http://schemas.microsoft.com/office/powerpoint/2010/main" val="90067162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4533" y="764704"/>
            <a:ext cx="8291736" cy="4638327"/>
          </a:xfrm>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0" y="476672"/>
            <a:ext cx="9144000" cy="5760640"/>
          </a:xfrm>
        </p:spPr>
        <p:txBody>
          <a:bodyPr/>
          <a:lstStyle/>
          <a:p>
            <a:pPr algn="ctr"/>
            <a:r>
              <a:rPr lang="ru-RU" dirty="0">
                <a:solidFill>
                  <a:schemeClr val="accent1"/>
                </a:solidFill>
              </a:rPr>
              <a:t>Ломбард: </a:t>
            </a:r>
            <a:r>
              <a:rPr lang="ru-RU" dirty="0"/>
              <a:t>А что вы скажете, мистер </a:t>
            </a:r>
            <a:r>
              <a:rPr lang="ru-RU" dirty="0" err="1"/>
              <a:t>Блор</a:t>
            </a:r>
            <a:r>
              <a:rPr lang="ru-RU" dirty="0" smtClean="0"/>
              <a:t>?</a:t>
            </a:r>
            <a:br>
              <a:rPr lang="ru-RU" dirty="0" smtClean="0"/>
            </a:br>
            <a:r>
              <a:rPr lang="ru-RU" dirty="0" err="1" smtClean="0">
                <a:solidFill>
                  <a:schemeClr val="accent1"/>
                </a:solidFill>
              </a:rPr>
              <a:t>Блор</a:t>
            </a:r>
            <a:r>
              <a:rPr lang="ru-RU" dirty="0" smtClean="0">
                <a:solidFill>
                  <a:schemeClr val="accent1"/>
                </a:solidFill>
              </a:rPr>
              <a:t>: </a:t>
            </a:r>
            <a:r>
              <a:rPr lang="ru-RU" dirty="0" smtClean="0"/>
              <a:t>Я?</a:t>
            </a:r>
            <a:br>
              <a:rPr lang="ru-RU" dirty="0" smtClean="0"/>
            </a:br>
            <a:r>
              <a:rPr lang="ru-RU" dirty="0">
                <a:solidFill>
                  <a:schemeClr val="accent1"/>
                </a:solidFill>
              </a:rPr>
              <a:t>Ломбард: </a:t>
            </a:r>
            <a:r>
              <a:rPr lang="ru-RU" dirty="0"/>
              <a:t>Ваше имя числилось в списке</a:t>
            </a:r>
            <a:r>
              <a:rPr lang="ru-RU" dirty="0" smtClean="0"/>
              <a:t>.</a:t>
            </a:r>
            <a:br>
              <a:rPr lang="ru-RU" dirty="0" smtClean="0"/>
            </a:br>
            <a:endParaRPr lang="ru-RU" dirty="0"/>
          </a:p>
        </p:txBody>
      </p:sp>
    </p:spTree>
    <p:extLst>
      <p:ext uri="{BB962C8B-B14F-4D97-AF65-F5344CB8AC3E}">
        <p14:creationId xmlns:p14="http://schemas.microsoft.com/office/powerpoint/2010/main" val="284507541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95536" y="685801"/>
            <a:ext cx="8424936" cy="5407495"/>
          </a:xfrm>
        </p:spPr>
        <p:txBody>
          <a:bodyPr>
            <a:normAutofit/>
          </a:bodyPr>
          <a:lstStyle/>
          <a:p>
            <a:pPr marL="18288" indent="0" algn="ctr">
              <a:buNone/>
            </a:pPr>
            <a:r>
              <a:rPr lang="ru-RU" sz="4800" dirty="0" err="1">
                <a:solidFill>
                  <a:schemeClr val="accent1"/>
                </a:solidFill>
              </a:rPr>
              <a:t>Блор</a:t>
            </a:r>
            <a:r>
              <a:rPr lang="ru-RU" sz="4800" dirty="0">
                <a:solidFill>
                  <a:schemeClr val="accent1"/>
                </a:solidFill>
              </a:rPr>
              <a:t>: </a:t>
            </a:r>
            <a:r>
              <a:rPr lang="ru-RU" sz="4800" dirty="0"/>
              <a:t>Вы имеете в виду дело </a:t>
            </a:r>
            <a:r>
              <a:rPr lang="ru-RU" sz="4800" dirty="0" err="1"/>
              <a:t>Ландора</a:t>
            </a:r>
            <a:r>
              <a:rPr lang="ru-RU" sz="4800" dirty="0"/>
              <a:t>? Это дело об ограблении Лондонского коммерческого </a:t>
            </a:r>
            <a:r>
              <a:rPr lang="ru-RU" sz="4800" dirty="0" smtClean="0"/>
              <a:t>банка…</a:t>
            </a:r>
            <a:endParaRPr lang="ru-RU" sz="4800" dirty="0"/>
          </a:p>
        </p:txBody>
      </p:sp>
    </p:spTree>
    <p:extLst>
      <p:ext uri="{BB962C8B-B14F-4D97-AF65-F5344CB8AC3E}">
        <p14:creationId xmlns:p14="http://schemas.microsoft.com/office/powerpoint/2010/main" val="32419596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a:t> </a:t>
            </a:r>
          </a:p>
        </p:txBody>
      </p:sp>
      <p:sp>
        <p:nvSpPr>
          <p:cNvPr id="3" name="Заголовок 2"/>
          <p:cNvSpPr>
            <a:spLocks noGrp="1"/>
          </p:cNvSpPr>
          <p:nvPr>
            <p:ph type="title"/>
          </p:nvPr>
        </p:nvSpPr>
        <p:spPr>
          <a:xfrm>
            <a:off x="0" y="-315416"/>
            <a:ext cx="9144000" cy="6858000"/>
          </a:xfrm>
        </p:spPr>
        <p:txBody>
          <a:bodyPr/>
          <a:lstStyle/>
          <a:p>
            <a:pPr algn="ctr"/>
            <a:r>
              <a:rPr lang="ru-RU" dirty="0" err="1" smtClean="0">
                <a:solidFill>
                  <a:schemeClr val="accent1"/>
                </a:solidFill>
              </a:rPr>
              <a:t>Уоргрейв</a:t>
            </a:r>
            <a:r>
              <a:rPr lang="ru-RU" dirty="0">
                <a:solidFill>
                  <a:schemeClr val="accent1"/>
                </a:solidFill>
              </a:rPr>
              <a:t>: </a:t>
            </a:r>
            <a:r>
              <a:rPr lang="ru-RU" dirty="0"/>
              <a:t>Ну как же, помню, помню, хоть я и не участвовал в этом </a:t>
            </a:r>
            <a:r>
              <a:rPr lang="ru-RU" dirty="0" smtClean="0"/>
              <a:t>процессе. </a:t>
            </a:r>
            <a:r>
              <a:rPr lang="ru-RU" dirty="0" err="1" smtClean="0"/>
              <a:t>Ландора</a:t>
            </a:r>
            <a:r>
              <a:rPr lang="ru-RU" dirty="0" smtClean="0"/>
              <a:t> </a:t>
            </a:r>
            <a:r>
              <a:rPr lang="ru-RU" dirty="0"/>
              <a:t>осудили на основании ваших показаний, </a:t>
            </a:r>
            <a:r>
              <a:rPr lang="ru-RU" dirty="0" err="1"/>
              <a:t>Блор</a:t>
            </a:r>
            <a:r>
              <a:rPr lang="ru-RU" dirty="0"/>
              <a:t>.</a:t>
            </a:r>
            <a:br>
              <a:rPr lang="ru-RU" dirty="0"/>
            </a:br>
            <a:r>
              <a:rPr lang="ru-RU" dirty="0"/>
              <a:t>Вы тогда служили в полиции и занимались этим </a:t>
            </a:r>
            <a:r>
              <a:rPr lang="ru-RU" dirty="0" smtClean="0"/>
              <a:t>делом</a:t>
            </a:r>
            <a:r>
              <a:rPr lang="ru-RU" dirty="0"/>
              <a:t>?</a:t>
            </a:r>
            <a:r>
              <a:rPr lang="ru-RU" dirty="0" smtClean="0"/>
              <a:t/>
            </a:r>
            <a:br>
              <a:rPr lang="ru-RU" dirty="0" smtClean="0"/>
            </a:br>
            <a:r>
              <a:rPr lang="ru-RU" dirty="0" err="1" smtClean="0">
                <a:solidFill>
                  <a:schemeClr val="accent1"/>
                </a:solidFill>
              </a:rPr>
              <a:t>Блор</a:t>
            </a:r>
            <a:r>
              <a:rPr lang="ru-RU" dirty="0" smtClean="0">
                <a:solidFill>
                  <a:schemeClr val="accent1"/>
                </a:solidFill>
              </a:rPr>
              <a:t>: </a:t>
            </a:r>
            <a:r>
              <a:rPr lang="ru-RU" dirty="0" smtClean="0"/>
              <a:t>Верно. </a:t>
            </a:r>
            <a:endParaRPr lang="ru-RU" dirty="0"/>
          </a:p>
        </p:txBody>
      </p:sp>
    </p:spTree>
    <p:extLst>
      <p:ext uri="{BB962C8B-B14F-4D97-AF65-F5344CB8AC3E}">
        <p14:creationId xmlns:p14="http://schemas.microsoft.com/office/powerpoint/2010/main" val="327150870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0" y="116632"/>
            <a:ext cx="9144000" cy="6858000"/>
          </a:xfrm>
        </p:spPr>
        <p:txBody>
          <a:bodyPr/>
          <a:lstStyle/>
          <a:p>
            <a:pPr algn="ctr"/>
            <a:r>
              <a:rPr lang="ru-RU" dirty="0" err="1" smtClean="0">
                <a:solidFill>
                  <a:schemeClr val="accent1"/>
                </a:solidFill>
              </a:rPr>
              <a:t>Уоргрейв</a:t>
            </a:r>
            <a:r>
              <a:rPr lang="ru-RU" dirty="0">
                <a:solidFill>
                  <a:schemeClr val="accent1"/>
                </a:solidFill>
              </a:rPr>
              <a:t>: </a:t>
            </a:r>
            <a:r>
              <a:rPr lang="ru-RU" dirty="0" err="1"/>
              <a:t>Ландора</a:t>
            </a:r>
            <a:r>
              <a:rPr lang="ru-RU" dirty="0"/>
              <a:t> приговорили к пожизненной каторге, и он умер в </a:t>
            </a:r>
            <a:r>
              <a:rPr lang="ru-RU" dirty="0" err="1"/>
              <a:t>Дартмуре</a:t>
            </a:r>
            <a:r>
              <a:rPr lang="ru-RU" dirty="0"/>
              <a:t> через год. Он был слабого здоровья</a:t>
            </a:r>
            <a:r>
              <a:rPr lang="ru-RU" dirty="0" smtClean="0"/>
              <a:t>.</a:t>
            </a:r>
            <a:br>
              <a:rPr lang="ru-RU" dirty="0" smtClean="0"/>
            </a:br>
            <a:r>
              <a:rPr lang="ru-RU" dirty="0" err="1" smtClean="0">
                <a:solidFill>
                  <a:schemeClr val="accent1"/>
                </a:solidFill>
              </a:rPr>
              <a:t>Блор</a:t>
            </a:r>
            <a:r>
              <a:rPr lang="ru-RU" dirty="0">
                <a:solidFill>
                  <a:schemeClr val="accent1"/>
                </a:solidFill>
              </a:rPr>
              <a:t>: </a:t>
            </a:r>
            <a:r>
              <a:rPr lang="ru-RU" dirty="0" err="1"/>
              <a:t>Ландор</a:t>
            </a:r>
            <a:r>
              <a:rPr lang="ru-RU" dirty="0"/>
              <a:t> </a:t>
            </a:r>
            <a:r>
              <a:rPr lang="ru-RU" dirty="0" smtClean="0"/>
              <a:t>- преступник. Ночного </a:t>
            </a:r>
            <a:r>
              <a:rPr lang="ru-RU" dirty="0"/>
              <a:t>сторожа ухлопал он – </a:t>
            </a:r>
            <a:r>
              <a:rPr lang="ru-RU" dirty="0" smtClean="0"/>
              <a:t>и это </a:t>
            </a:r>
            <a:r>
              <a:rPr lang="ru-RU" dirty="0"/>
              <a:t>доказано</a:t>
            </a:r>
            <a:r>
              <a:rPr lang="ru-RU" dirty="0" smtClean="0"/>
              <a:t>.</a:t>
            </a:r>
            <a:br>
              <a:rPr lang="ru-RU" dirty="0" smtClean="0"/>
            </a:br>
            <a:endParaRPr lang="ru-RU" dirty="0"/>
          </a:p>
        </p:txBody>
      </p:sp>
    </p:spTree>
    <p:extLst>
      <p:ext uri="{BB962C8B-B14F-4D97-AF65-F5344CB8AC3E}">
        <p14:creationId xmlns:p14="http://schemas.microsoft.com/office/powerpoint/2010/main" val="393456778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0" y="188640"/>
            <a:ext cx="9144000" cy="5976664"/>
          </a:xfrm>
        </p:spPr>
        <p:txBody>
          <a:bodyPr/>
          <a:lstStyle/>
          <a:p>
            <a:pPr algn="ctr"/>
            <a:r>
              <a:rPr lang="ru-RU" sz="4800" dirty="0" err="1" smtClean="0">
                <a:solidFill>
                  <a:schemeClr val="accent1"/>
                </a:solidFill>
              </a:rPr>
              <a:t>Уоргрейв</a:t>
            </a:r>
            <a:r>
              <a:rPr lang="ru-RU" sz="4800" dirty="0">
                <a:solidFill>
                  <a:schemeClr val="accent1"/>
                </a:solidFill>
              </a:rPr>
              <a:t>: </a:t>
            </a:r>
            <a:r>
              <a:rPr lang="ru-RU" sz="4800" dirty="0" smtClean="0"/>
              <a:t>Если </a:t>
            </a:r>
            <a:r>
              <a:rPr lang="ru-RU" sz="4800" dirty="0"/>
              <a:t>я не ошибаюсь, вы получили благодарность за умелое ведение </a:t>
            </a:r>
            <a:r>
              <a:rPr lang="ru-RU" sz="4800" dirty="0" smtClean="0"/>
              <a:t>дела.</a:t>
            </a:r>
            <a:br>
              <a:rPr lang="ru-RU" sz="4800" dirty="0" smtClean="0"/>
            </a:br>
            <a:r>
              <a:rPr lang="ru-RU" sz="4800" dirty="0" err="1" smtClean="0">
                <a:solidFill>
                  <a:schemeClr val="accent1"/>
                </a:solidFill>
              </a:rPr>
              <a:t>Блор</a:t>
            </a:r>
            <a:r>
              <a:rPr lang="ru-RU" sz="4800" dirty="0">
                <a:solidFill>
                  <a:schemeClr val="accent1"/>
                </a:solidFill>
              </a:rPr>
              <a:t>: </a:t>
            </a:r>
            <a:r>
              <a:rPr lang="ru-RU" sz="4800" dirty="0" smtClean="0"/>
              <a:t>И </a:t>
            </a:r>
            <a:r>
              <a:rPr lang="ru-RU" sz="4800" dirty="0"/>
              <a:t>даже </a:t>
            </a:r>
            <a:r>
              <a:rPr lang="ru-RU" sz="4800" dirty="0" smtClean="0"/>
              <a:t>повышение. Я </a:t>
            </a:r>
            <a:r>
              <a:rPr lang="ru-RU" sz="4800" dirty="0"/>
              <a:t>только выполнил свой долг</a:t>
            </a:r>
            <a:r>
              <a:rPr lang="ru-RU" sz="4800" dirty="0" smtClean="0"/>
              <a:t>.</a:t>
            </a:r>
            <a:br>
              <a:rPr lang="ru-RU" sz="4800" dirty="0" smtClean="0"/>
            </a:br>
            <a:endParaRPr lang="ru-RU" sz="4800" dirty="0"/>
          </a:p>
        </p:txBody>
      </p:sp>
    </p:spTree>
    <p:extLst>
      <p:ext uri="{BB962C8B-B14F-4D97-AF65-F5344CB8AC3E}">
        <p14:creationId xmlns:p14="http://schemas.microsoft.com/office/powerpoint/2010/main" val="281171177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500034" y="857232"/>
            <a:ext cx="7906072" cy="5407495"/>
          </a:xfrm>
        </p:spPr>
        <p:txBody>
          <a:bodyPr>
            <a:noAutofit/>
          </a:bodyPr>
          <a:lstStyle/>
          <a:p>
            <a:pPr algn="ctr">
              <a:buNone/>
            </a:pPr>
            <a:r>
              <a:rPr lang="ru-RU" sz="4000" dirty="0">
                <a:solidFill>
                  <a:srgbClr val="72A376"/>
                </a:solidFill>
                <a:ea typeface="+mj-ea"/>
                <a:cs typeface="+mj-cs"/>
              </a:rPr>
              <a:t>Ломбард: </a:t>
            </a:r>
            <a:r>
              <a:rPr lang="ru-RU" sz="4000" dirty="0">
                <a:solidFill>
                  <a:prstClr val="white"/>
                </a:solidFill>
                <a:ea typeface="+mj-ea"/>
                <a:cs typeface="+mj-cs"/>
              </a:rPr>
              <a:t>Однако какая подобралась компания! Все, как один, законопослушные, верные своему долгу граждане. За исключением меня, конечно. Ну, а вы, доктор, что нам скажете вы? Нашалили по врачебной части? Запрещенная операция? Не так ли?</a:t>
            </a:r>
            <a:endParaRPr lang="ru-RU" sz="4000" dirty="0"/>
          </a:p>
        </p:txBody>
      </p:sp>
    </p:spTree>
    <p:extLst>
      <p:ext uri="{BB962C8B-B14F-4D97-AF65-F5344CB8AC3E}">
        <p14:creationId xmlns:p14="http://schemas.microsoft.com/office/powerpoint/2010/main" val="209470978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11359" y="-171400"/>
            <a:ext cx="9144000" cy="6858000"/>
          </a:xfrm>
        </p:spPr>
        <p:txBody>
          <a:bodyPr/>
          <a:lstStyle/>
          <a:p>
            <a:pPr algn="ctr"/>
            <a:r>
              <a:rPr lang="ru-RU" sz="3600" dirty="0" err="1" smtClean="0">
                <a:solidFill>
                  <a:schemeClr val="accent1"/>
                </a:solidFill>
              </a:rPr>
              <a:t>Армстронг</a:t>
            </a:r>
            <a:r>
              <a:rPr lang="ru-RU" sz="3600" dirty="0" smtClean="0">
                <a:solidFill>
                  <a:schemeClr val="accent1"/>
                </a:solidFill>
              </a:rPr>
              <a:t>: </a:t>
            </a:r>
            <a:r>
              <a:rPr lang="ru-RU" sz="3600" dirty="0" smtClean="0"/>
              <a:t>Я </a:t>
            </a:r>
            <a:r>
              <a:rPr lang="ru-RU" sz="3600" dirty="0"/>
              <a:t>был </a:t>
            </a:r>
            <a:r>
              <a:rPr lang="ru-RU" sz="3600" dirty="0" smtClean="0"/>
              <a:t>пьян…. мертвецки </a:t>
            </a:r>
            <a:r>
              <a:rPr lang="ru-RU" sz="3600" dirty="0"/>
              <a:t>пьян… Оперировал спьяну. Нервы ни к черту, руки трясутся. Конечно, я убил ее. Бедняге – она была уже на возрасте – ужасно не повезло: сделать эту операцию – пара пустяков. В трезвом виде, конечно. Хорошо еще, что существует такая вещь, как профессиональная тайна. Сестра знала, но держала язык за зубами. Меня тогда сильно тряхануло. И я сразу взял себя в руки. Но кто мог это раскопать – после стольких лет?</a:t>
            </a:r>
          </a:p>
        </p:txBody>
      </p:sp>
    </p:spTree>
    <p:extLst>
      <p:ext uri="{BB962C8B-B14F-4D97-AF65-F5344CB8AC3E}">
        <p14:creationId xmlns:p14="http://schemas.microsoft.com/office/powerpoint/2010/main" val="423899791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7505" y="260648"/>
            <a:ext cx="9144000" cy="6858000"/>
          </a:xfrm>
        </p:spPr>
        <p:txBody>
          <a:bodyPr/>
          <a:lstStyle/>
          <a:p>
            <a:pPr algn="ctr"/>
            <a:r>
              <a:rPr lang="ru-RU" dirty="0">
                <a:solidFill>
                  <a:schemeClr val="accent1"/>
                </a:solidFill>
              </a:rPr>
              <a:t>Эмили: </a:t>
            </a:r>
            <a:r>
              <a:rPr lang="ru-RU" dirty="0"/>
              <a:t>Вы ждете моих признаний? </a:t>
            </a:r>
            <a:r>
              <a:rPr lang="ru-RU" dirty="0" smtClean="0"/>
              <a:t>Но </a:t>
            </a:r>
            <a:r>
              <a:rPr lang="ru-RU" dirty="0"/>
              <a:t>мне нечего сказать</a:t>
            </a:r>
            <a:r>
              <a:rPr lang="ru-RU" dirty="0" smtClean="0"/>
              <a:t>.</a:t>
            </a:r>
            <a:br>
              <a:rPr lang="ru-RU" dirty="0" smtClean="0"/>
            </a:br>
            <a:r>
              <a:rPr lang="ru-RU" dirty="0" smtClean="0">
                <a:solidFill>
                  <a:schemeClr val="accent1"/>
                </a:solidFill>
              </a:rPr>
              <a:t>Вера:</a:t>
            </a:r>
            <a:r>
              <a:rPr lang="ru-RU" dirty="0" smtClean="0"/>
              <a:t> Решительно ничего, мисс </a:t>
            </a:r>
            <a:r>
              <a:rPr lang="ru-RU" dirty="0" err="1" smtClean="0"/>
              <a:t>Брент</a:t>
            </a:r>
            <a:r>
              <a:rPr lang="ru-RU" dirty="0" smtClean="0"/>
              <a:t>?</a:t>
            </a:r>
            <a:br>
              <a:rPr lang="ru-RU" dirty="0" smtClean="0"/>
            </a:br>
            <a:r>
              <a:rPr lang="ru-RU" dirty="0">
                <a:solidFill>
                  <a:schemeClr val="accent1"/>
                </a:solidFill>
              </a:rPr>
              <a:t>Эмили: </a:t>
            </a:r>
            <a:r>
              <a:rPr lang="ru-RU" dirty="0"/>
              <a:t>Я всегда следовала велению своей совести. Мне не в чем себя упрекнуть</a:t>
            </a:r>
            <a:r>
              <a:rPr lang="ru-RU" dirty="0" smtClean="0"/>
              <a:t>.</a:t>
            </a:r>
            <a:br>
              <a:rPr lang="ru-RU" dirty="0" smtClean="0"/>
            </a:br>
            <a:endParaRPr lang="ru-RU" dirty="0"/>
          </a:p>
        </p:txBody>
      </p:sp>
    </p:spTree>
    <p:extLst>
      <p:ext uri="{BB962C8B-B14F-4D97-AF65-F5344CB8AC3E}">
        <p14:creationId xmlns:p14="http://schemas.microsoft.com/office/powerpoint/2010/main" val="173731116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2028" y="-243408"/>
            <a:ext cx="9144000" cy="6480720"/>
          </a:xfrm>
        </p:spPr>
        <p:txBody>
          <a:bodyPr/>
          <a:lstStyle/>
          <a:p>
            <a:pPr algn="ctr"/>
            <a:r>
              <a:rPr lang="ru-RU" sz="4000" dirty="0" err="1" smtClean="0">
                <a:solidFill>
                  <a:schemeClr val="accent1"/>
                </a:solidFill>
              </a:rPr>
              <a:t>Уоргрейв</a:t>
            </a:r>
            <a:r>
              <a:rPr lang="ru-RU" sz="4000" dirty="0">
                <a:solidFill>
                  <a:schemeClr val="accent1"/>
                </a:solidFill>
              </a:rPr>
              <a:t>: </a:t>
            </a:r>
            <a:r>
              <a:rPr lang="ru-RU" sz="4000" dirty="0" smtClean="0"/>
              <a:t>Как </a:t>
            </a:r>
            <a:r>
              <a:rPr lang="ru-RU" sz="4000" dirty="0"/>
              <a:t>же вы сообщаетесь с берегом</a:t>
            </a:r>
            <a:r>
              <a:rPr lang="ru-RU" sz="4000" dirty="0" smtClean="0"/>
              <a:t>?</a:t>
            </a:r>
            <a:br>
              <a:rPr lang="ru-RU" sz="4000" dirty="0" smtClean="0"/>
            </a:br>
            <a:r>
              <a:rPr lang="ru-RU" sz="4000" dirty="0" err="1" smtClean="0">
                <a:solidFill>
                  <a:schemeClr val="accent1"/>
                </a:solidFill>
              </a:rPr>
              <a:t>Роджерс</a:t>
            </a:r>
            <a:r>
              <a:rPr lang="ru-RU" sz="4000" dirty="0">
                <a:solidFill>
                  <a:schemeClr val="accent1"/>
                </a:solidFill>
              </a:rPr>
              <a:t>: </a:t>
            </a:r>
            <a:r>
              <a:rPr lang="ru-RU" sz="4000" dirty="0"/>
              <a:t>Каждое утро, сэр, приезжает Фред </a:t>
            </a:r>
            <a:r>
              <a:rPr lang="ru-RU" sz="4000" dirty="0" err="1"/>
              <a:t>Нарракотт</a:t>
            </a:r>
            <a:r>
              <a:rPr lang="ru-RU" sz="4000" dirty="0"/>
              <a:t>. Он привозит хлеб, молоко, почту и передает заказы нашим поставщикам</a:t>
            </a:r>
            <a:r>
              <a:rPr lang="ru-RU" sz="4000" dirty="0" smtClean="0"/>
              <a:t>.</a:t>
            </a:r>
            <a:br>
              <a:rPr lang="ru-RU" sz="4000" dirty="0" smtClean="0"/>
            </a:br>
            <a:r>
              <a:rPr lang="ru-RU" sz="4000" dirty="0" smtClean="0"/>
              <a:t>.</a:t>
            </a:r>
            <a:endParaRPr lang="ru-RU" sz="4000" dirty="0"/>
          </a:p>
        </p:txBody>
      </p:sp>
    </p:spTree>
    <p:extLst>
      <p:ext uri="{BB962C8B-B14F-4D97-AF65-F5344CB8AC3E}">
        <p14:creationId xmlns:p14="http://schemas.microsoft.com/office/powerpoint/2010/main" val="4142674623"/>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0" y="0"/>
            <a:ext cx="9144000" cy="6858000"/>
          </a:xfrm>
        </p:spPr>
        <p:txBody>
          <a:bodyPr/>
          <a:lstStyle/>
          <a:p>
            <a:pPr algn="ctr"/>
            <a:r>
              <a:rPr lang="ru-RU" dirty="0">
                <a:solidFill>
                  <a:schemeClr val="accent1"/>
                </a:solidFill>
              </a:rPr>
              <a:t>Антони: </a:t>
            </a:r>
            <a:r>
              <a:rPr lang="ru-RU" dirty="0"/>
              <a:t>Я не могу </a:t>
            </a:r>
            <a:r>
              <a:rPr lang="ru-RU" dirty="0" smtClean="0"/>
              <a:t>удрать. Как-никак </a:t>
            </a:r>
            <a:r>
              <a:rPr lang="ru-RU" dirty="0"/>
              <a:t>я спортсмен. Я не могу уехать, не разгадав эту тайну. Захватывающая история – не хуже детективного романа</a:t>
            </a:r>
            <a:r>
              <a:rPr lang="ru-RU" dirty="0" smtClean="0"/>
              <a:t>.</a:t>
            </a:r>
            <a:br>
              <a:rPr lang="ru-RU" dirty="0" smtClean="0"/>
            </a:br>
            <a:endParaRPr lang="ru-RU" dirty="0"/>
          </a:p>
        </p:txBody>
      </p:sp>
    </p:spTree>
    <p:extLst>
      <p:ext uri="{BB962C8B-B14F-4D97-AF65-F5344CB8AC3E}">
        <p14:creationId xmlns:p14="http://schemas.microsoft.com/office/powerpoint/2010/main" val="2531784220"/>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57158" y="500042"/>
            <a:ext cx="8122096" cy="5695527"/>
          </a:xfrm>
        </p:spPr>
        <p:txBody>
          <a:bodyPr>
            <a:normAutofit/>
          </a:bodyPr>
          <a:lstStyle/>
          <a:p>
            <a:pPr marL="384048" lvl="1" indent="0" algn="ctr">
              <a:buNone/>
            </a:pPr>
            <a:r>
              <a:rPr lang="ru-RU" sz="4600" dirty="0" err="1">
                <a:solidFill>
                  <a:schemeClr val="accent1"/>
                </a:solidFill>
              </a:rPr>
              <a:t>Уоргрейв</a:t>
            </a:r>
            <a:r>
              <a:rPr lang="ru-RU" sz="4600" dirty="0">
                <a:solidFill>
                  <a:schemeClr val="accent1"/>
                </a:solidFill>
              </a:rPr>
              <a:t>: </a:t>
            </a:r>
            <a:r>
              <a:rPr lang="ru-RU" sz="4600" dirty="0"/>
              <a:t>В таком случае, нам следует уехать завтра, едва появится </a:t>
            </a:r>
            <a:r>
              <a:rPr lang="ru-RU" sz="4600" dirty="0" err="1"/>
              <a:t>Нарракотт</a:t>
            </a:r>
            <a:r>
              <a:rPr lang="ru-RU" sz="4600" dirty="0"/>
              <a:t> со свой лодкой</a:t>
            </a:r>
          </a:p>
        </p:txBody>
      </p:sp>
      <p:sp>
        <p:nvSpPr>
          <p:cNvPr id="3" name="Заголовок 2"/>
          <p:cNvSpPr>
            <a:spLocks noGrp="1"/>
          </p:cNvSpPr>
          <p:nvPr>
            <p:ph type="title"/>
          </p:nvPr>
        </p:nvSpPr>
        <p:spPr/>
        <p:txBody>
          <a:bodyPr/>
          <a:lstStyle/>
          <a:p>
            <a:r>
              <a:rPr lang="ru-RU" dirty="0" smtClean="0"/>
              <a:t> </a:t>
            </a:r>
            <a:endParaRPr lang="ru-RU" dirty="0"/>
          </a:p>
        </p:txBody>
      </p:sp>
    </p:spTree>
    <p:extLst>
      <p:ext uri="{BB962C8B-B14F-4D97-AF65-F5344CB8AC3E}">
        <p14:creationId xmlns:p14="http://schemas.microsoft.com/office/powerpoint/2010/main" val="3151436420"/>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a:xfrm>
            <a:off x="755576" y="2780928"/>
            <a:ext cx="7543800" cy="914400"/>
          </a:xfrm>
        </p:spPr>
        <p:txBody>
          <a:bodyPr/>
          <a:lstStyle/>
          <a:p>
            <a:pPr algn="ctr"/>
            <a:r>
              <a:rPr lang="en-US" dirty="0" smtClean="0">
                <a:solidFill>
                  <a:schemeClr val="accent6"/>
                </a:solidFill>
              </a:rPr>
              <a:t>WHO IS THE KILLER?</a:t>
            </a:r>
            <a:endParaRPr lang="ru-RU" dirty="0">
              <a:solidFill>
                <a:schemeClr val="accent6"/>
              </a:solidFill>
            </a:endParaRPr>
          </a:p>
        </p:txBody>
      </p:sp>
    </p:spTree>
    <p:extLst>
      <p:ext uri="{BB962C8B-B14F-4D97-AF65-F5344CB8AC3E}">
        <p14:creationId xmlns:p14="http://schemas.microsoft.com/office/powerpoint/2010/main" val="765223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142844" y="1928802"/>
            <a:ext cx="8786874" cy="3657599"/>
          </a:xfrm>
        </p:spPr>
        <p:txBody>
          <a:bodyPr>
            <a:noAutofit/>
          </a:bodyPr>
          <a:lstStyle/>
          <a:p>
            <a:pPr algn="ctr">
              <a:buNone/>
            </a:pPr>
            <a:r>
              <a:rPr lang="ru-RU" sz="6000" dirty="0" smtClean="0"/>
              <a:t>Ха-ха, десять </a:t>
            </a:r>
            <a:r>
              <a:rPr lang="ru-RU" sz="6000" dirty="0" err="1" smtClean="0"/>
              <a:t>негритят</a:t>
            </a:r>
            <a:r>
              <a:rPr lang="ru-RU" sz="6000" dirty="0" smtClean="0"/>
              <a:t> решили пообедать</a:t>
            </a:r>
          </a:p>
          <a:p>
            <a:pPr algn="ctr">
              <a:buNone/>
            </a:pPr>
            <a:r>
              <a:rPr lang="ru-RU" sz="6000" dirty="0" smtClean="0"/>
              <a:t>Когда мне было два года, мое воображение потрясла участь этих негритят. </a:t>
            </a:r>
          </a:p>
          <a:p>
            <a:pPr>
              <a:buNone/>
            </a:pPr>
            <a:endParaRPr lang="ru-RU" sz="4400" dirty="0"/>
          </a:p>
        </p:txBody>
      </p:sp>
      <p:sp>
        <p:nvSpPr>
          <p:cNvPr id="3" name="Заголовок 2"/>
          <p:cNvSpPr>
            <a:spLocks noGrp="1"/>
          </p:cNvSpPr>
          <p:nvPr>
            <p:ph type="title"/>
          </p:nvPr>
        </p:nvSpPr>
        <p:spPr>
          <a:xfrm flipV="1">
            <a:off x="777240" y="5791199"/>
            <a:ext cx="7543800" cy="45719"/>
          </a:xfrm>
        </p:spPr>
        <p:txBody>
          <a:bodyPr/>
          <a:lstStyle/>
          <a:p>
            <a:r>
              <a:rPr lang="ru-RU" dirty="0" smtClean="0"/>
              <a:t> </a:t>
            </a:r>
            <a:endParaRPr lang="ru-RU"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179512" y="1700808"/>
            <a:ext cx="8643998" cy="3657599"/>
          </a:xfrm>
        </p:spPr>
        <p:txBody>
          <a:bodyPr>
            <a:noAutofit/>
          </a:bodyPr>
          <a:lstStyle/>
          <a:p>
            <a:pPr algn="ctr">
              <a:buNone/>
            </a:pPr>
            <a:r>
              <a:rPr lang="ru-RU" sz="5000" dirty="0" smtClean="0"/>
              <a:t>Вместе с этим во мне жило глубоко противоположное, но мощное стремление к справедливости. Поэтому я и сталь судьёй.</a:t>
            </a:r>
            <a:endParaRPr lang="ru-RU" sz="5000" dirty="0"/>
          </a:p>
        </p:txBody>
      </p:sp>
      <p:sp>
        <p:nvSpPr>
          <p:cNvPr id="3" name="Заголовок 2"/>
          <p:cNvSpPr>
            <a:spLocks noGrp="1"/>
          </p:cNvSpPr>
          <p:nvPr>
            <p:ph type="title"/>
          </p:nvPr>
        </p:nvSpPr>
        <p:spPr>
          <a:xfrm>
            <a:off x="785786" y="5715016"/>
            <a:ext cx="7543800" cy="914400"/>
          </a:xfrm>
        </p:spPr>
        <p:txBody>
          <a:bodyPr/>
          <a:lstStyle/>
          <a:p>
            <a:r>
              <a:rPr lang="ru-RU" dirty="0" smtClean="0"/>
              <a:t>  </a:t>
            </a:r>
            <a:endParaRPr lang="ru-RU"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142844" y="642918"/>
            <a:ext cx="8715436" cy="6029347"/>
          </a:xfrm>
        </p:spPr>
        <p:txBody>
          <a:bodyPr>
            <a:normAutofit/>
          </a:bodyPr>
          <a:lstStyle/>
          <a:p>
            <a:pPr algn="ctr">
              <a:buNone/>
            </a:pPr>
            <a:r>
              <a:rPr lang="ru-RU" sz="4400" dirty="0" smtClean="0"/>
              <a:t>Но в последние годы мне захотелось не только выносить приговор, но и приводить его в исполнение. </a:t>
            </a:r>
            <a:endParaRPr lang="ru-RU" sz="4400" dirty="0"/>
          </a:p>
        </p:txBody>
      </p:sp>
      <p:sp>
        <p:nvSpPr>
          <p:cNvPr id="3" name="Заголовок 2"/>
          <p:cNvSpPr>
            <a:spLocks noGrp="1"/>
          </p:cNvSpPr>
          <p:nvPr>
            <p:ph type="title"/>
          </p:nvPr>
        </p:nvSpPr>
        <p:spPr/>
        <p:txBody>
          <a:bodyPr/>
          <a:lstStyle/>
          <a:p>
            <a:r>
              <a:rPr lang="ru-RU" dirty="0" smtClean="0"/>
              <a:t> </a:t>
            </a:r>
            <a:endParaRPr lang="ru-RU" dirty="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214282" y="428604"/>
            <a:ext cx="8786874" cy="6029347"/>
          </a:xfrm>
        </p:spPr>
        <p:txBody>
          <a:bodyPr>
            <a:noAutofit/>
          </a:bodyPr>
          <a:lstStyle/>
          <a:p>
            <a:pPr algn="ctr">
              <a:buNone/>
            </a:pPr>
            <a:r>
              <a:rPr lang="ru-RU" sz="4000" dirty="0" smtClean="0"/>
              <a:t>Захотелось – я буду откровенен – самому совершить убийство. </a:t>
            </a:r>
            <a:endParaRPr lang="ru-RU" sz="4000" dirty="0"/>
          </a:p>
        </p:txBody>
      </p:sp>
      <p:sp>
        <p:nvSpPr>
          <p:cNvPr id="3" name="Заголовок 2"/>
          <p:cNvSpPr>
            <a:spLocks noGrp="1"/>
          </p:cNvSpPr>
          <p:nvPr>
            <p:ph type="title"/>
          </p:nvPr>
        </p:nvSpPr>
        <p:spPr/>
        <p:txBody>
          <a:bodyPr/>
          <a:lstStyle/>
          <a:p>
            <a:r>
              <a:rPr lang="ru-RU" dirty="0" smtClean="0"/>
              <a:t> </a:t>
            </a:r>
            <a:endParaRPr lang="ru-RU"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0" y="685801"/>
            <a:ext cx="8786874" cy="6172199"/>
          </a:xfrm>
        </p:spPr>
        <p:txBody>
          <a:bodyPr>
            <a:normAutofit/>
          </a:bodyPr>
          <a:lstStyle/>
          <a:p>
            <a:pPr algn="ctr">
              <a:buNone/>
            </a:pPr>
            <a:r>
              <a:rPr lang="ru-RU" sz="4000" dirty="0" smtClean="0"/>
              <a:t>Мне было необходимо… просто необходимо совершить убийство! Причем отнюдь не обыкновенное убийство. А из ряда вон выходящее убийство! Но я не мог допустить, чтобы пострадал невинный.</a:t>
            </a:r>
            <a:endParaRPr lang="ru-RU" sz="4000" dirty="0"/>
          </a:p>
        </p:txBody>
      </p:sp>
      <p:sp>
        <p:nvSpPr>
          <p:cNvPr id="3" name="Заголовок 2"/>
          <p:cNvSpPr>
            <a:spLocks noGrp="1"/>
          </p:cNvSpPr>
          <p:nvPr>
            <p:ph type="title"/>
          </p:nvPr>
        </p:nvSpPr>
        <p:spPr/>
        <p:txBody>
          <a:bodyPr/>
          <a:lstStyle/>
          <a:p>
            <a:r>
              <a:rPr lang="ru-RU" dirty="0" smtClean="0"/>
              <a:t> </a:t>
            </a:r>
            <a:endParaRPr lang="ru-RU"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142844" y="142853"/>
            <a:ext cx="8858312" cy="6572296"/>
          </a:xfrm>
        </p:spPr>
        <p:txBody>
          <a:bodyPr>
            <a:normAutofit/>
          </a:bodyPr>
          <a:lstStyle/>
          <a:p>
            <a:pPr algn="ctr">
              <a:buNone/>
            </a:pPr>
            <a:r>
              <a:rPr lang="ru-RU" sz="4000" dirty="0" smtClean="0"/>
              <a:t>И я собрал этих преступников, избежавших наказания, здесь, на негритянском острове. Мои жертвы должны были умирать в порядке строгой очередности. </a:t>
            </a:r>
          </a:p>
          <a:p>
            <a:endParaRPr lang="ru-RU" dirty="0"/>
          </a:p>
        </p:txBody>
      </p:sp>
      <p:sp>
        <p:nvSpPr>
          <p:cNvPr id="3" name="Заголовок 2"/>
          <p:cNvSpPr>
            <a:spLocks noGrp="1"/>
          </p:cNvSpPr>
          <p:nvPr>
            <p:ph type="title"/>
          </p:nvPr>
        </p:nvSpPr>
        <p:spPr/>
        <p:txBody>
          <a:bodyPr/>
          <a:lstStyle/>
          <a:p>
            <a:r>
              <a:rPr lang="ru-RU" dirty="0" smtClean="0"/>
              <a:t> </a:t>
            </a:r>
            <a:endParaRPr lang="ru-RU" dirty="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142844" y="142853"/>
            <a:ext cx="8858312" cy="6572296"/>
          </a:xfrm>
        </p:spPr>
        <p:txBody>
          <a:bodyPr>
            <a:normAutofit/>
          </a:bodyPr>
          <a:lstStyle/>
          <a:p>
            <a:pPr algn="ctr">
              <a:buNone/>
            </a:pPr>
            <a:r>
              <a:rPr lang="ru-RU" sz="4200" dirty="0" smtClean="0"/>
              <a:t>Я решил, что наименее виновные умрут первыми, дабы не обрекать их на длительные душевные страдания и страх, на которые обрекал хладнокровных преступников. </a:t>
            </a:r>
            <a:endParaRPr lang="ru-RU" sz="4200" dirty="0"/>
          </a:p>
        </p:txBody>
      </p:sp>
      <p:sp>
        <p:nvSpPr>
          <p:cNvPr id="3" name="Заголовок 2"/>
          <p:cNvSpPr>
            <a:spLocks noGrp="1"/>
          </p:cNvSpPr>
          <p:nvPr>
            <p:ph type="title"/>
          </p:nvPr>
        </p:nvSpPr>
        <p:spPr/>
        <p:txBody>
          <a:bodyPr/>
          <a:lstStyle/>
          <a:p>
            <a:r>
              <a:rPr lang="ru-RU" dirty="0" smtClean="0"/>
              <a:t> </a:t>
            </a:r>
            <a:endParaRPr lang="ru-RU"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142844" y="142853"/>
            <a:ext cx="8786874" cy="6572296"/>
          </a:xfrm>
        </p:spPr>
        <p:txBody>
          <a:bodyPr>
            <a:normAutofit/>
          </a:bodyPr>
          <a:lstStyle/>
          <a:p>
            <a:pPr algn="ctr">
              <a:buNone/>
            </a:pPr>
            <a:r>
              <a:rPr lang="ru-RU" sz="4200" dirty="0" smtClean="0"/>
              <a:t>Первыми умерли Антони </a:t>
            </a:r>
            <a:r>
              <a:rPr lang="ru-RU" sz="4200" dirty="0" err="1" smtClean="0"/>
              <a:t>Марстон</a:t>
            </a:r>
            <a:r>
              <a:rPr lang="ru-RU" sz="4200" dirty="0" smtClean="0"/>
              <a:t> и миссис </a:t>
            </a:r>
            <a:r>
              <a:rPr lang="ru-RU" sz="4200" dirty="0" err="1" smtClean="0"/>
              <a:t>Роджерс</a:t>
            </a:r>
            <a:r>
              <a:rPr lang="ru-RU" sz="4200" dirty="0" smtClean="0"/>
              <a:t>; </a:t>
            </a:r>
            <a:r>
              <a:rPr lang="ru-RU" sz="4200" dirty="0" err="1" smtClean="0"/>
              <a:t>Марстон</a:t>
            </a:r>
            <a:r>
              <a:rPr lang="ru-RU" sz="4200" dirty="0" smtClean="0"/>
              <a:t> – </a:t>
            </a:r>
            <a:r>
              <a:rPr lang="ru-RU" sz="4200" dirty="0" smtClean="0"/>
              <a:t>мгновенно. </a:t>
            </a:r>
            <a:r>
              <a:rPr lang="ru-RU" sz="4200" dirty="0" smtClean="0"/>
              <a:t>М</a:t>
            </a:r>
            <a:r>
              <a:rPr lang="ru-RU" sz="4200" dirty="0" smtClean="0"/>
              <a:t>иссис </a:t>
            </a:r>
            <a:r>
              <a:rPr lang="ru-RU" sz="4200" dirty="0" err="1" smtClean="0"/>
              <a:t>Роджерс</a:t>
            </a:r>
            <a:r>
              <a:rPr lang="ru-RU" sz="4200" dirty="0" smtClean="0"/>
              <a:t> мирно отошла во сне. </a:t>
            </a:r>
            <a:endParaRPr lang="ru-RU" sz="4200" dirty="0"/>
          </a:p>
        </p:txBody>
      </p:sp>
      <p:sp>
        <p:nvSpPr>
          <p:cNvPr id="3" name="Заголовок 2"/>
          <p:cNvSpPr>
            <a:spLocks noGrp="1"/>
          </p:cNvSpPr>
          <p:nvPr>
            <p:ph type="title"/>
          </p:nvPr>
        </p:nvSpPr>
        <p:spPr/>
        <p:txBody>
          <a:bodyPr/>
          <a:lstStyle/>
          <a:p>
            <a:r>
              <a:rPr lang="ru-RU" dirty="0" smtClean="0"/>
              <a:t> </a:t>
            </a:r>
            <a:endParaRPr lang="ru-RU" dirty="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p:txBody>
          <a:bodyPr/>
          <a:lstStyle/>
          <a:p>
            <a:r>
              <a:rPr lang="ru-RU" dirty="0" smtClean="0"/>
              <a:t> </a:t>
            </a:r>
            <a:endParaRPr lang="ru-RU" dirty="0"/>
          </a:p>
        </p:txBody>
      </p:sp>
      <p:pic>
        <p:nvPicPr>
          <p:cNvPr id="1026" name="Picture 2" descr="G:\emfD-Fg3Wf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
            <a:ext cx="5148934" cy="6854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0244916"/>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142844" y="142853"/>
            <a:ext cx="8858312" cy="6572296"/>
          </a:xfrm>
        </p:spPr>
        <p:txBody>
          <a:bodyPr>
            <a:normAutofit/>
          </a:bodyPr>
          <a:lstStyle/>
          <a:p>
            <a:pPr algn="ctr">
              <a:buNone/>
            </a:pPr>
            <a:r>
              <a:rPr lang="ru-RU" sz="4200" dirty="0" smtClean="0"/>
              <a:t>Для </a:t>
            </a:r>
            <a:r>
              <a:rPr lang="ru-RU" sz="4200" dirty="0" err="1" smtClean="0"/>
              <a:t>Марстона</a:t>
            </a:r>
            <a:r>
              <a:rPr lang="ru-RU" sz="4200" dirty="0" smtClean="0"/>
              <a:t> нравственность попросту не существовала: язычником, вот кем он был. Миссис </a:t>
            </a:r>
            <a:r>
              <a:rPr lang="ru-RU" sz="4200" dirty="0" err="1" smtClean="0"/>
              <a:t>Роджерс</a:t>
            </a:r>
            <a:r>
              <a:rPr lang="ru-RU" sz="4200" dirty="0" smtClean="0"/>
              <a:t>, и в этом я совершенно уверен, действовала в основном под влиянием мужа.</a:t>
            </a:r>
            <a:endParaRPr lang="ru-RU" sz="4200" dirty="0"/>
          </a:p>
        </p:txBody>
      </p:sp>
      <p:sp>
        <p:nvSpPr>
          <p:cNvPr id="3" name="Заголовок 2"/>
          <p:cNvSpPr>
            <a:spLocks noGrp="1"/>
          </p:cNvSpPr>
          <p:nvPr>
            <p:ph type="title"/>
          </p:nvPr>
        </p:nvSpPr>
        <p:spPr/>
        <p:txBody>
          <a:bodyPr/>
          <a:lstStyle/>
          <a:p>
            <a:r>
              <a:rPr lang="ru-RU" dirty="0" smtClean="0"/>
              <a:t> </a:t>
            </a:r>
            <a:endParaRPr lang="ru-RU" dirty="0"/>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142844" y="142853"/>
            <a:ext cx="8786874" cy="6572296"/>
          </a:xfrm>
        </p:spPr>
        <p:txBody>
          <a:bodyPr>
            <a:normAutofit/>
          </a:bodyPr>
          <a:lstStyle/>
          <a:p>
            <a:pPr algn="ctr">
              <a:buNone/>
            </a:pPr>
            <a:r>
              <a:rPr lang="ru-RU" sz="4000" dirty="0" smtClean="0"/>
              <a:t>Генерал </a:t>
            </a:r>
            <a:r>
              <a:rPr lang="ru-RU" sz="4000" dirty="0" err="1" smtClean="0"/>
              <a:t>Макартур</a:t>
            </a:r>
            <a:r>
              <a:rPr lang="ru-RU" sz="4000" dirty="0" smtClean="0"/>
              <a:t> умер без страданий. Он не слышал, как я подкрался к нему. Я тщательно продумал, когда мне уйти с площадки так, чтобы моего отсутствия никто не заметил, и все прошло прекрасно.</a:t>
            </a:r>
          </a:p>
          <a:p>
            <a:endParaRPr lang="ru-RU" dirty="0"/>
          </a:p>
        </p:txBody>
      </p:sp>
      <p:sp>
        <p:nvSpPr>
          <p:cNvPr id="3" name="Заголовок 2"/>
          <p:cNvSpPr>
            <a:spLocks noGrp="1"/>
          </p:cNvSpPr>
          <p:nvPr>
            <p:ph type="title"/>
          </p:nvPr>
        </p:nvSpPr>
        <p:spPr/>
        <p:txBody>
          <a:bodyPr/>
          <a:lstStyle/>
          <a:p>
            <a:r>
              <a:rPr lang="ru-RU" dirty="0" smtClean="0"/>
              <a:t> </a:t>
            </a:r>
            <a:endParaRPr lang="ru-RU" dirty="0"/>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p:txBody>
          <a:bodyPr/>
          <a:lstStyle/>
          <a:p>
            <a:r>
              <a:rPr lang="ru-RU" dirty="0" smtClean="0"/>
              <a:t> </a:t>
            </a:r>
            <a:endParaRPr lang="ru-RU" dirty="0"/>
          </a:p>
        </p:txBody>
      </p:sp>
      <p:pic>
        <p:nvPicPr>
          <p:cNvPr id="5122" name="Picture 2" descr="I:\DCIM\102CANON\IMG_455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70947" y="-7977"/>
            <a:ext cx="4577318" cy="6865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4277644"/>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142844" y="142853"/>
            <a:ext cx="8858312" cy="6500858"/>
          </a:xfrm>
        </p:spPr>
        <p:txBody>
          <a:bodyPr>
            <a:normAutofit/>
          </a:bodyPr>
          <a:lstStyle/>
          <a:p>
            <a:pPr algn="ctr">
              <a:buNone/>
            </a:pPr>
            <a:r>
              <a:rPr lang="ru-RU" sz="4200" dirty="0" err="1" smtClean="0"/>
              <a:t>Роджерса</a:t>
            </a:r>
            <a:r>
              <a:rPr lang="ru-RU" sz="4200" dirty="0" smtClean="0"/>
              <a:t> я убил утром. Он колол дрова и не слышал, как я подобрался к нему. </a:t>
            </a:r>
          </a:p>
          <a:p>
            <a:endParaRPr lang="ru-RU" dirty="0"/>
          </a:p>
        </p:txBody>
      </p:sp>
      <p:sp>
        <p:nvSpPr>
          <p:cNvPr id="3" name="Заголовок 2"/>
          <p:cNvSpPr>
            <a:spLocks noGrp="1"/>
          </p:cNvSpPr>
          <p:nvPr>
            <p:ph type="title"/>
          </p:nvPr>
        </p:nvSpPr>
        <p:spPr/>
        <p:txBody>
          <a:bodyPr/>
          <a:lstStyle/>
          <a:p>
            <a:r>
              <a:rPr lang="ru-RU" dirty="0" smtClean="0"/>
              <a:t> </a:t>
            </a:r>
            <a:endParaRPr lang="ru-RU" dirty="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p:txBody>
          <a:bodyPr/>
          <a:lstStyle/>
          <a:p>
            <a:r>
              <a:rPr lang="ru-RU" dirty="0" smtClean="0"/>
              <a:t> </a:t>
            </a:r>
            <a:endParaRPr lang="ru-RU" dirty="0"/>
          </a:p>
        </p:txBody>
      </p:sp>
      <p:pic>
        <p:nvPicPr>
          <p:cNvPr id="6146" name="Picture 2" descr="I:\DCIM\102CANON\IMG_457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70742" y="1"/>
            <a:ext cx="4571999"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8306117"/>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142844" y="1"/>
            <a:ext cx="8858312" cy="6858000"/>
          </a:xfrm>
        </p:spPr>
        <p:txBody>
          <a:bodyPr/>
          <a:lstStyle/>
          <a:p>
            <a:pPr algn="ctr">
              <a:buNone/>
            </a:pPr>
            <a:r>
              <a:rPr lang="ru-RU" sz="4200" dirty="0" smtClean="0"/>
              <a:t>За завтраком, подливая кофе мисс </a:t>
            </a:r>
            <a:r>
              <a:rPr lang="ru-RU" sz="4200" dirty="0" err="1" smtClean="0"/>
              <a:t>Брент</a:t>
            </a:r>
            <a:r>
              <a:rPr lang="ru-RU" sz="4200" dirty="0" smtClean="0"/>
              <a:t>, я подсыпал ей в чашку остатки снотворного. Я ушёл из столовой, оставив ее в одиночестве. Когда я чуть позже проскользнул в комнату, она была уже в полудреме, и я сделал ей укол цианистого калия.</a:t>
            </a:r>
          </a:p>
        </p:txBody>
      </p:sp>
      <p:sp>
        <p:nvSpPr>
          <p:cNvPr id="3" name="Заголовок 2"/>
          <p:cNvSpPr>
            <a:spLocks noGrp="1"/>
          </p:cNvSpPr>
          <p:nvPr>
            <p:ph type="title"/>
          </p:nvPr>
        </p:nvSpPr>
        <p:spPr/>
        <p:txBody>
          <a:bodyPr/>
          <a:lstStyle/>
          <a:p>
            <a:r>
              <a:rPr lang="ru-RU" dirty="0" smtClean="0"/>
              <a:t> </a:t>
            </a:r>
            <a:endParaRPr lang="ru-RU" dirty="0"/>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p:txBody>
          <a:bodyPr/>
          <a:lstStyle/>
          <a:p>
            <a:r>
              <a:rPr lang="ru-RU" dirty="0" smtClean="0"/>
              <a:t> </a:t>
            </a:r>
            <a:endParaRPr lang="ru-RU" dirty="0"/>
          </a:p>
        </p:txBody>
      </p:sp>
      <p:pic>
        <p:nvPicPr>
          <p:cNvPr id="4098" name="Picture 2" descr="I:\DCIM\102CANON\IMG_455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30050" y="-54768"/>
            <a:ext cx="4608512" cy="6912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1786227"/>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142844" y="142853"/>
            <a:ext cx="8786874" cy="6500858"/>
          </a:xfrm>
        </p:spPr>
        <p:txBody>
          <a:bodyPr>
            <a:normAutofit/>
          </a:bodyPr>
          <a:lstStyle/>
          <a:p>
            <a:pPr algn="ctr">
              <a:buNone/>
            </a:pPr>
            <a:r>
              <a:rPr lang="ru-RU" sz="4200" dirty="0" smtClean="0"/>
              <a:t>Я и предложил </a:t>
            </a:r>
            <a:r>
              <a:rPr lang="ru-RU" sz="4200" dirty="0" err="1" smtClean="0"/>
              <a:t>Армстронгу</a:t>
            </a:r>
            <a:r>
              <a:rPr lang="ru-RU" sz="4200" dirty="0" smtClean="0"/>
              <a:t>  подстроить мою смерть. Когда мой план сработал, у меня было назначено свидание с </a:t>
            </a:r>
            <a:r>
              <a:rPr lang="ru-RU" sz="4200" dirty="0" err="1" smtClean="0"/>
              <a:t>Армстронгом</a:t>
            </a:r>
            <a:r>
              <a:rPr lang="ru-RU" sz="4200" dirty="0" smtClean="0"/>
              <a:t>. Я завел его на высокую скалу позади дома и толкнул его в спину, он покачнулся и рухнул в бушующее море.</a:t>
            </a:r>
          </a:p>
          <a:p>
            <a:endParaRPr lang="ru-RU" dirty="0"/>
          </a:p>
        </p:txBody>
      </p:sp>
      <p:sp>
        <p:nvSpPr>
          <p:cNvPr id="3" name="Заголовок 2"/>
          <p:cNvSpPr>
            <a:spLocks noGrp="1"/>
          </p:cNvSpPr>
          <p:nvPr>
            <p:ph type="title"/>
          </p:nvPr>
        </p:nvSpPr>
        <p:spPr/>
        <p:txBody>
          <a:bodyPr/>
          <a:lstStyle/>
          <a:p>
            <a:r>
              <a:rPr lang="ru-RU" dirty="0" smtClean="0"/>
              <a:t> </a:t>
            </a:r>
            <a:endParaRPr lang="ru-RU" dirty="0"/>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a:t> </a:t>
            </a:r>
          </a:p>
        </p:txBody>
      </p:sp>
      <p:sp>
        <p:nvSpPr>
          <p:cNvPr id="3" name="Заголовок 2"/>
          <p:cNvSpPr>
            <a:spLocks noGrp="1"/>
          </p:cNvSpPr>
          <p:nvPr>
            <p:ph type="title"/>
          </p:nvPr>
        </p:nvSpPr>
        <p:spPr/>
        <p:txBody>
          <a:bodyPr/>
          <a:lstStyle/>
          <a:p>
            <a:r>
              <a:rPr lang="ru-RU" dirty="0" smtClean="0"/>
              <a:t> </a:t>
            </a:r>
            <a:endParaRPr lang="ru-RU" dirty="0"/>
          </a:p>
        </p:txBody>
      </p:sp>
      <p:pic>
        <p:nvPicPr>
          <p:cNvPr id="2050" name="Picture 2" descr="I:\DCIM\102CANON\IMG_453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71" b="13297"/>
          <a:stretch/>
        </p:blipFill>
        <p:spPr bwMode="auto">
          <a:xfrm>
            <a:off x="2123728" y="0"/>
            <a:ext cx="5160778" cy="6867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9863286"/>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0" y="214291"/>
            <a:ext cx="9144000" cy="6500858"/>
          </a:xfrm>
        </p:spPr>
        <p:txBody>
          <a:bodyPr>
            <a:normAutofit/>
          </a:bodyPr>
          <a:lstStyle/>
          <a:p>
            <a:pPr algn="ctr">
              <a:buNone/>
            </a:pPr>
            <a:r>
              <a:rPr lang="ru-RU" sz="4200" dirty="0" smtClean="0"/>
              <a:t>И вот, наконец… настал долгожданный миг: на острове осталось всего три человека, которые до того боялись друг друга, что были готовы на все, притом у одного из них имелся револьвер. Я следил за ними из окна. Когда </a:t>
            </a:r>
            <a:r>
              <a:rPr lang="ru-RU" sz="4200" dirty="0" err="1" smtClean="0"/>
              <a:t>Блор</a:t>
            </a:r>
            <a:r>
              <a:rPr lang="ru-RU" sz="4200" dirty="0" smtClean="0"/>
              <a:t> подошел к дому, я свалил на него мраморные часы из окна Веры.</a:t>
            </a:r>
          </a:p>
          <a:p>
            <a:endParaRPr lang="ru-RU" dirty="0"/>
          </a:p>
        </p:txBody>
      </p:sp>
      <p:sp>
        <p:nvSpPr>
          <p:cNvPr id="3" name="Заголовок 2"/>
          <p:cNvSpPr>
            <a:spLocks noGrp="1"/>
          </p:cNvSpPr>
          <p:nvPr>
            <p:ph type="title"/>
          </p:nvPr>
        </p:nvSpPr>
        <p:spPr/>
        <p:txBody>
          <a:bodyPr/>
          <a:lstStyle/>
          <a:p>
            <a:r>
              <a:rPr lang="ru-RU" dirty="0" smtClean="0"/>
              <a:t> </a:t>
            </a:r>
            <a:endParaRPr lang="ru-RU" dirty="0"/>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p:txBody>
          <a:bodyPr/>
          <a:lstStyle/>
          <a:p>
            <a:r>
              <a:rPr lang="ru-RU" dirty="0" smtClean="0"/>
              <a:t> </a:t>
            </a:r>
            <a:endParaRPr lang="ru-RU" dirty="0"/>
          </a:p>
        </p:txBody>
      </p:sp>
      <p:pic>
        <p:nvPicPr>
          <p:cNvPr id="7170" name="Picture 2" descr="I:\DCIM\102CANON\IMG_463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89990" y="44626"/>
            <a:ext cx="4542250" cy="6813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8868951"/>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142908" y="0"/>
            <a:ext cx="9144000" cy="6858000"/>
          </a:xfrm>
        </p:spPr>
        <p:txBody>
          <a:bodyPr>
            <a:normAutofit/>
          </a:bodyPr>
          <a:lstStyle/>
          <a:p>
            <a:pPr algn="ctr">
              <a:buNone/>
            </a:pPr>
            <a:r>
              <a:rPr lang="ru-RU" sz="4200" dirty="0" smtClean="0"/>
              <a:t>Из своего окна я видел, как Вера застрелила Ломбарда. В смелости и находчивости ей не откажешь. Она ничем не уступала Ломбарду, а в чем-то и превосходила его. После этого я сразу кинулся в комнату Веры – подготовить сцену к ее приходу. </a:t>
            </a:r>
            <a:endParaRPr lang="ru-RU" sz="4200" dirty="0"/>
          </a:p>
        </p:txBody>
      </p:sp>
      <p:sp>
        <p:nvSpPr>
          <p:cNvPr id="3" name="Заголовок 2"/>
          <p:cNvSpPr>
            <a:spLocks noGrp="1"/>
          </p:cNvSpPr>
          <p:nvPr>
            <p:ph type="title"/>
          </p:nvPr>
        </p:nvSpPr>
        <p:spPr/>
        <p:txBody>
          <a:bodyPr/>
          <a:lstStyle/>
          <a:p>
            <a:r>
              <a:rPr lang="ru-RU" dirty="0" smtClean="0"/>
              <a:t> </a:t>
            </a:r>
            <a:endParaRPr lang="ru-RU" dirty="0"/>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endParaRPr lang="ru-RU" dirty="0"/>
          </a:p>
        </p:txBody>
      </p:sp>
      <p:sp>
        <p:nvSpPr>
          <p:cNvPr id="3" name="Заголовок 2"/>
          <p:cNvSpPr>
            <a:spLocks noGrp="1"/>
          </p:cNvSpPr>
          <p:nvPr>
            <p:ph type="title"/>
          </p:nvPr>
        </p:nvSpPr>
        <p:spPr/>
        <p:txBody>
          <a:bodyPr/>
          <a:lstStyle/>
          <a:p>
            <a:endParaRPr lang="ru-RU"/>
          </a:p>
        </p:txBody>
      </p:sp>
      <p:pic>
        <p:nvPicPr>
          <p:cNvPr id="1026" name="Picture 2" descr="I:\DCIM\102CANON\IMG_451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55191"/>
            <a:ext cx="914400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1198377"/>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0" y="1"/>
            <a:ext cx="9144000" cy="6858000"/>
          </a:xfrm>
        </p:spPr>
        <p:txBody>
          <a:bodyPr>
            <a:normAutofit/>
          </a:bodyPr>
          <a:lstStyle/>
          <a:p>
            <a:pPr algn="ctr">
              <a:buNone/>
            </a:pPr>
            <a:r>
              <a:rPr lang="ru-RU" sz="4200" dirty="0" smtClean="0"/>
              <a:t>Я ставил увлекательный психологический эксперимент. Понудят ли Веру к самоубийству угрызения совести? И она все поняла. </a:t>
            </a:r>
          </a:p>
          <a:p>
            <a:endParaRPr lang="ru-RU" dirty="0"/>
          </a:p>
        </p:txBody>
      </p:sp>
      <p:sp>
        <p:nvSpPr>
          <p:cNvPr id="3" name="Заголовок 2"/>
          <p:cNvSpPr>
            <a:spLocks noGrp="1"/>
          </p:cNvSpPr>
          <p:nvPr>
            <p:ph type="title"/>
          </p:nvPr>
        </p:nvSpPr>
        <p:spPr/>
        <p:txBody>
          <a:bodyPr/>
          <a:lstStyle/>
          <a:p>
            <a:r>
              <a:rPr lang="ru-RU" dirty="0" smtClean="0"/>
              <a:t> </a:t>
            </a:r>
            <a:endParaRPr lang="ru-RU" dirty="0"/>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marL="18288" indent="0">
              <a:buNone/>
            </a:pPr>
            <a:r>
              <a:rPr lang="ru-RU" dirty="0" smtClean="0"/>
              <a:t> </a:t>
            </a:r>
            <a:endParaRPr lang="ru-RU" dirty="0"/>
          </a:p>
        </p:txBody>
      </p:sp>
      <p:sp>
        <p:nvSpPr>
          <p:cNvPr id="3" name="Заголовок 2"/>
          <p:cNvSpPr>
            <a:spLocks noGrp="1"/>
          </p:cNvSpPr>
          <p:nvPr>
            <p:ph type="title"/>
          </p:nvPr>
        </p:nvSpPr>
        <p:spPr/>
        <p:txBody>
          <a:bodyPr/>
          <a:lstStyle/>
          <a:p>
            <a:r>
              <a:rPr lang="ru-RU" dirty="0" smtClean="0"/>
              <a:t> </a:t>
            </a:r>
            <a:endParaRPr lang="ru-RU" dirty="0"/>
          </a:p>
        </p:txBody>
      </p:sp>
      <p:pic>
        <p:nvPicPr>
          <p:cNvPr id="3074" name="Picture 2" descr="I:\DCIM\102CANON\IMG_454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3457"/>
          <a:stretch/>
        </p:blipFill>
        <p:spPr bwMode="auto">
          <a:xfrm>
            <a:off x="1619672" y="16160"/>
            <a:ext cx="5959087" cy="6841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5913358"/>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0" y="1"/>
            <a:ext cx="9144000" cy="6858000"/>
          </a:xfrm>
        </p:spPr>
        <p:txBody>
          <a:bodyPr/>
          <a:lstStyle/>
          <a:p>
            <a:pPr algn="ctr">
              <a:buNone/>
            </a:pPr>
            <a:r>
              <a:rPr lang="ru-RU" sz="4200" dirty="0" smtClean="0"/>
              <a:t>Никогда правосудие не поднималось на такую сияющую высоту, как поднялось оно здесь. Без шутовских колпаков и мантий. Без продажных лгунов-адвокатов.</a:t>
            </a:r>
          </a:p>
          <a:p>
            <a:endParaRPr lang="ru-RU" dirty="0"/>
          </a:p>
        </p:txBody>
      </p:sp>
      <p:sp>
        <p:nvSpPr>
          <p:cNvPr id="3" name="Заголовок 2"/>
          <p:cNvSpPr>
            <a:spLocks noGrp="1"/>
          </p:cNvSpPr>
          <p:nvPr>
            <p:ph type="title"/>
          </p:nvPr>
        </p:nvSpPr>
        <p:spPr/>
        <p:txBody>
          <a:bodyPr/>
          <a:lstStyle/>
          <a:p>
            <a:r>
              <a:rPr lang="ru-RU" dirty="0" smtClean="0"/>
              <a:t> </a:t>
            </a:r>
            <a:endParaRPr lang="ru-RU" dirty="0"/>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0" y="1"/>
            <a:ext cx="9144000" cy="6858000"/>
          </a:xfrm>
        </p:spPr>
        <p:txBody>
          <a:bodyPr>
            <a:normAutofit/>
          </a:bodyPr>
          <a:lstStyle/>
          <a:p>
            <a:pPr algn="ctr">
              <a:buNone/>
            </a:pPr>
            <a:r>
              <a:rPr lang="ru-RU" sz="4200" dirty="0" smtClean="0"/>
              <a:t>Один на один судья и преступник, один на один преступник и палач, вот альфа и омега истины - и она это поняла, Вера, и сама привела мой приговор в исполнение. Значит, я прав, я избран.</a:t>
            </a:r>
            <a:endParaRPr lang="ru-RU" sz="4200" dirty="0"/>
          </a:p>
        </p:txBody>
      </p:sp>
      <p:sp>
        <p:nvSpPr>
          <p:cNvPr id="3" name="Заголовок 2"/>
          <p:cNvSpPr>
            <a:spLocks noGrp="1"/>
          </p:cNvSpPr>
          <p:nvPr>
            <p:ph type="title"/>
          </p:nvPr>
        </p:nvSpPr>
        <p:spPr>
          <a:xfrm>
            <a:off x="357158" y="5943600"/>
            <a:ext cx="7543800" cy="914400"/>
          </a:xfrm>
        </p:spPr>
        <p:txBody>
          <a:bodyPr/>
          <a:lstStyle/>
          <a:p>
            <a:r>
              <a:rPr lang="ru-RU" dirty="0" smtClean="0"/>
              <a:t> </a:t>
            </a:r>
            <a:endParaRPr lang="ru-RU" dirty="0"/>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0" y="1"/>
            <a:ext cx="9144000" cy="6858000"/>
          </a:xfrm>
        </p:spPr>
        <p:txBody>
          <a:bodyPr/>
          <a:lstStyle/>
          <a:p>
            <a:pPr algn="ctr">
              <a:buNone/>
            </a:pPr>
            <a:r>
              <a:rPr lang="ru-RU" sz="4200" dirty="0" smtClean="0"/>
              <a:t>Теперь, когда долг мой выполнен и правосудие, очищенное от скверны, торжествует, я сделаю шаг, совершить который под силу только величайшему судье, ибо истинное величие судьи в способности покарать себя.</a:t>
            </a:r>
          </a:p>
          <a:p>
            <a:endParaRPr lang="ru-RU" dirty="0"/>
          </a:p>
        </p:txBody>
      </p:sp>
      <p:sp>
        <p:nvSpPr>
          <p:cNvPr id="3" name="Заголовок 2"/>
          <p:cNvSpPr>
            <a:spLocks noGrp="1"/>
          </p:cNvSpPr>
          <p:nvPr>
            <p:ph type="title"/>
          </p:nvPr>
        </p:nvSpPr>
        <p:spPr/>
        <p:txBody>
          <a:bodyPr/>
          <a:lstStyle/>
          <a:p>
            <a:r>
              <a:rPr lang="ru-RU" dirty="0" smtClean="0"/>
              <a:t> </a:t>
            </a:r>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Базовая">
  <a:themeElements>
    <a:clrScheme name="Литейная">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585</TotalTime>
  <Words>2755</Words>
  <Application>Microsoft Office PowerPoint</Application>
  <PresentationFormat>Экран (4:3)</PresentationFormat>
  <Paragraphs>220</Paragraphs>
  <Slides>126</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126</vt:i4>
      </vt:variant>
    </vt:vector>
  </HeadingPairs>
  <TitlesOfParts>
    <vt:vector size="127" baseType="lpstr">
      <vt:lpstr>Базовая</vt:lpstr>
      <vt:lpstr>Автор 1: Десять никак не связанных между собой людей в особняке на уединенном острове.. .</vt:lpstr>
      <vt:lpstr>Автор 2: Энтони Марстон — молодой парень. Любит гонять на автомобиле. </vt:lpstr>
      <vt:lpstr>Автор 1: Томас Роджерс — дворецкий. Этель Рождрес – жена Томаса, кухарка.</vt:lpstr>
      <vt:lpstr>Автор 2: Джон Макартур — старый генерал. </vt:lpstr>
      <vt:lpstr>Автор 1: Судья Лоуренс Джон Уоргрейв, недавно ушёл в отставку. Очень умный и мудрый человек.</vt:lpstr>
      <vt:lpstr>Автор 2: Вера Клейторн — молодая девушка, приехала на остров по предложению миссис Оним, чтобы стать её секретаршей.</vt:lpstr>
      <vt:lpstr>Автор 1: Филипп Ломбард - занимался грязными делами. На остров приехал по предложению Айзека Морриса.</vt:lpstr>
      <vt:lpstr>Автор 1: Эдуард Армстронг — доктор с Харли-стрит. Довольно слабовольный человек. Имеет пристрастие к спиртному. </vt:lpstr>
      <vt:lpstr>Автор 2: Эмили Брент — пожилая женщина. Библейский фанатик. Ей было шестьдесят пять, и она не одобряла современной расхлябанности.</vt:lpstr>
      <vt:lpstr>Автор 2: Уильям Генри Блор — инспектор в отставке. Прохвост, всегда уверен в своих силах.</vt:lpstr>
      <vt:lpstr>Автор 1: Всех их мучает вопрос – по какой причине они все здесь собрались и где же хозяин дома?</vt:lpstr>
      <vt:lpstr>Антони: Занятные фигурки, правда? Вера: Интересно, сколько их здесь? Десять?</vt:lpstr>
      <vt:lpstr> Блор: Негритята. Раз здесь Негритянский остров, как же без негритят. </vt:lpstr>
      <vt:lpstr>Вера: Интересно, сколько их здесь? Десять? </vt:lpstr>
      <vt:lpstr>Презентация PowerPoint</vt:lpstr>
      <vt:lpstr>Вера: Какие смешные! Да это же десять негритят из считалки. У меня в комнате она висит в рамке. </vt:lpstr>
      <vt:lpstr>Каждый: И в моей тоже. Вера: Забавная выдумка, вы не находите? Блор: Скорее детская.</vt:lpstr>
      <vt:lpstr>Эмили: Миссис Оливер очень повезло с прислугами. Миссис Роджерс отлично готовит. </vt:lpstr>
      <vt:lpstr>Вера: Совершенно с вами согласна, миссис Оним действительно очень повезло.</vt:lpstr>
      <vt:lpstr>Эмили: Оним? Вы сказали Оним? Вера: Да. Эмили: Я никогда не встречала Онимов в своей жизни.</vt:lpstr>
      <vt:lpstr>Вера: Но как же…  Чей-то голос: Дамы и господа!</vt:lpstr>
      <vt:lpstr>Чей-то голос: Прошу тишины! Вам предъявляются следующие обвинения: </vt:lpstr>
      <vt:lpstr>Эдуард Джордж Армстронг, вы ответственны за смерть Луизы Мэри Клине, последовавшую 14 марта 1925 года.</vt:lpstr>
      <vt:lpstr>Эмили Каролина Брент, вы виновны в смерти Беатрисы Тейлор, последовавшей 5 ноября 1931 года.</vt:lpstr>
      <vt:lpstr>Уильям Генри Блор, вы были причиной смерти Джеймса Стивена Ландора, последовавшей 10 октября 1928 года.</vt:lpstr>
      <vt:lpstr>Вера Элизабет Клейторн, 11 августа 1935 года вы убили Сирила Огилви Хамилтона. </vt:lpstr>
      <vt:lpstr>Филипп Ломбард, вы в феврале 1932 года обрекли на смерть 20 человек из восточно-африканского племени.</vt:lpstr>
      <vt:lpstr>Джон Гордон Макартур, вы 4 февраля 1917 года намеренно послали на смерть любовника вашей жены Артура Ричмонда.</vt:lpstr>
      <vt:lpstr>Антони Джеймс Марстон, вы убили Джона и Лоси Комбс 14 ноября прошлого года.</vt:lpstr>
      <vt:lpstr>Томас Роджерс и Этель Роджерс, 6 мая 1929 года вы обрекли на смерть Дженнифер Брейди. </vt:lpstr>
      <vt:lpstr>Лоренс Джон Уоргрейв, вы виновник смерти Эдуарда Ситона, последовавшей 10 июня 1930 года.</vt:lpstr>
      <vt:lpstr>  </vt:lpstr>
      <vt:lpstr>Вера: Кто это мог говорить? И где скрывается этот человек? Этот голос… он похож… похож… Макартур: Да что же это такое? Кто разыграл эту скверную шутку?</vt:lpstr>
      <vt:lpstr>    Ломбард: Мне показалось, что голос шел из этой комнаты. Вера: Но кто бы это мог быть? Кто? Ясно, что ни один из нас говорить не мог.</vt:lpstr>
      <vt:lpstr>Ломбард:  Ну, конечно, так оно и есть.  Армстронг: Я полагаю, что это была глупая и злая шутка.</vt:lpstr>
      <vt:lpstr>Уоргрейв: Вы думаете, что это шутка? Армстронг: А как по-вашему?</vt:lpstr>
      <vt:lpstr>Уоргрейв: В настоящее время я не берусь высказаться по этому вопросу. </vt:lpstr>
      <vt:lpstr>Антони: Послушайте, вы забыли об одном. Кто, шут его дери, мог завести граммофон и поставить пластинку?</vt:lpstr>
      <vt:lpstr>Уоргрейв: Вы правы. Это следует выяснить. Кто завел граммофон и поставил пластинку? Это были вы, Роджерс?  </vt:lpstr>
      <vt:lpstr>Роджерс: Я не знал, что это за пластинка. Христом Богом клянусь, я ничего не знал, сэр. Если бы знал, разве бы я ее поставил?</vt:lpstr>
      <vt:lpstr>Уоргрейв: Охотно вам верю, но все же, Роджерс, вам лучше объясниться. Роджерс: Я выполнял указания, сэр, только и всего.</vt:lpstr>
      <vt:lpstr>Уоргрейв: Чьи указания? Роджерс: Мистера Онима.</vt:lpstr>
      <vt:lpstr>Роджерс: Мне приказали поставить пластинку на граммофон. Я должен был взять пластинку в ящике, а моя жена завести граммофон в тот момент, когда я буду обносить гостей кофе.</vt:lpstr>
      <vt:lpstr>Уоргрейв: Расскажите мне все как можно подробнее. Какие именно указания дал вам мистер Оним? </vt:lpstr>
      <vt:lpstr>Роджерс:  Я вас не обманываю, сэр. Христом Богом клянусь, это чистая правда. Знал бы я, что это за пластинка, а мне и невдомек. На ней была наклейка, на наклейке название – все честь по чести, ну я и подумал, что это какая-нибудь музыка.</vt:lpstr>
      <vt:lpstr>Уоргрейв: На пластинке есть название? Ломбард: Совершенно верно, сэр. Пластинка называется «Лебединая песня». </vt:lpstr>
      <vt:lpstr>Макартур: Неслыханная наглость! Ни с того ни с сего бросить чудовищные обвинения. Мы должны что-то предпринять. Пусть этот Оним, кто б он ни был…</vt:lpstr>
      <vt:lpstr>Эмили: Вот именно. Кто он такой? Уоргрейв: Прежде всего мы должны узнать, кто этот мистер Оним.</vt:lpstr>
      <vt:lpstr>Роджрес: Вы понимаете, я никогда не видел мистера Онима.   </vt:lpstr>
      <vt:lpstr>Макартур: Никогда не видели его? Что же все это значит?  </vt:lpstr>
      <vt:lpstr>Роджерс: Мы с женой здесь всего неделю. Нас наняли через агентство. Агентство «Регина» в Плимуте прислало нам письмо.</vt:lpstr>
      <vt:lpstr>Блор: Старая почтенная фирма.   </vt:lpstr>
      <vt:lpstr>Роджерс:  Нам сообщили, в какой день мы должны приехать. Так мы и сделали. Дом был в полном порядке. Запасы провизии, налаженное хозяйство. Нам осталось только стереть пыль.</vt:lpstr>
      <vt:lpstr>Роджерс: Нам было велено приготовить комнаты для гостей, а вчера я получил еще одно письмо от мистера Онима. В нем сообщалось, что они с миссис Оним задерживаются, и мы должны принять гостей как можно лучше. Еще там были распоряжения насчет обеда, а после обеда, когда я буду обносить гостей кофе, мне приказали поставить пластинку.</vt:lpstr>
      <vt:lpstr>Уоргрейв: Это письмо вы сохранили? Роджерс: Да, сэр, оно у меня с собой. Уоргрейв: Хм, отправлено из «Ритца» и напечатано на машинке. Блор: Разрешите взглянуть?</vt:lpstr>
      <vt:lpstr>Блор: Пишущая машинка «Коронейшн».Новехонькая – никаких дефектов. Бумага обыкновенная, на такой пишут все. Письмо нам ничего не дает. Вряд ли на нем есть отпечатки пальцев. </vt:lpstr>
      <vt:lpstr>Эмили: Все это очень подозрительно. Я получила письмо, подписанное очень неразборчиво. Я решила, что его послала одна женщина, с которой познакомилась на курорте летом года два-три тому назад. Мне кажется, ее звали либо миссис Оден, либо Оньон. Я знаю миссис Оньон, знаю также и мисс Оден. Но со всей уверенностью могу утверждать, что у меня нет ни знакомых, ни друзей по фамилии Оним.</vt:lpstr>
      <vt:lpstr>Вера: Я была приглашена на работу как секретарь.   </vt:lpstr>
      <vt:lpstr> Антони: Получил телеграмму от приятеля. Рыжика Беркли. Очень удивился – думал, он в Норвегии. Он просил приехать побыстрее сюда.</vt:lpstr>
      <vt:lpstr>Армстронг: Меня пригласили в профессиональном качестве. Мой коллега упоминался в письме.  </vt:lpstr>
      <vt:lpstr>Макартур:  Получил письмо… от этого типа Онима… он упоминал старых армейских друзей, которых я здесь повидаю. Письма я не сохранил.</vt:lpstr>
      <vt:lpstr>Ломбард: То же самое. И получил приглашение, где упоминались общие знакомые, попался на удочку. Письмо я порвал.  </vt:lpstr>
      <vt:lpstr>     Армстронг: Только что мы пережили весьма неприятные минуты. Некий бестелесный голос, обратившись к нам поименно, предъявил всем определенные обвинения. Ими мы займемся в свое время. Теперь же я хочу выяснить одно обстоятельство: среди перечисленных имен упоминалось имя некоего Уильяма Генри Блора. Насколько нам известно, среди нас нет человека по имени Блор. Имя Дейвис упомянуто не было. Что вы на это скажете, мистер Дейвис?</vt:lpstr>
      <vt:lpstr>Блор: Дальше играть в прятки нет смысла. Вы правы, моя фамилия вовсе не Дейвис. Антони: Значит, вы и есть Уильям Генри Блор? Блор: Так и есть. </vt:lpstr>
      <vt:lpstr>Ломбард: Я могу еще кое-что добавить к этому. То, что вы здесь под чужой фамилией, мистер Блор, это еще полбеды, вы еще и враль, каких мало..</vt:lpstr>
      <vt:lpstr>Вы утверждаете, что жили в Южной Африке, и в частности в Натале. Я знаю Южную Африку и знаю Наталь, и готов присягнуть, что вы в жизни своей там не были.</vt:lpstr>
      <vt:lpstr>Макартур: Это твои шуточки, подлюга? Отвечай!   </vt:lpstr>
      <vt:lpstr>Блор: Вы ошиблись адресом, господа, у меня есть с собой удостоверение личности – вот оно. Я – бывший чиновник отдела по расследованию уголовных дел и сейчас руковожу сыскным агентством в Плимуте. Сюда меня пригласили по делу.</vt:lpstr>
      <vt:lpstr>Уоргрейв: Кто?  Блор: Оним. Вложил в письмо чек – и немалый – на расходы, указал, что я должен делать. Мне было велено втереться в компанию, выдав себя за гостя. Я должен был следить за вами – ваши имена мне сообщили заранее.</vt:lpstr>
      <vt:lpstr>Антони: Вам объяснили почему? Блор: Из-за драгоценностей миссис Оним… миссис Оним! Чтоб такой стреляный воробей, как я, попался на мякине. Да никакой миссис Оним и в помине нет.</vt:lpstr>
      <vt:lpstr>Уоргрейв: А. Н. Оним. И если слегка напрячь воображение, мы получим – АНОНИМ!   </vt:lpstr>
      <vt:lpstr>Вера: Боже мой, это же безумие! Уоргрейв: Вы правы. Я нисколько не сомневаюсь, что нас пригласил на остров человек безумный. И он знает о нас не так уж мало.  Макартур: Наглая клевета!</vt:lpstr>
      <vt:lpstr>Уоргрейв: Наш неизвестный друг обвиняет меня в убийстве некоего Эдуарда Ситона. Я отлично помню Ситона. Суд над ним состоялся в июне 1930 года. Ему было предъявлено обвинение в убийстве престарелой женщины. Он сумел произвести хорошее впечатление на присяжных. Тем не менее свидетельские показания полностью подтвердили его виновность. Я заявляю, что совесть моя в данном случае чиста. Приговорив к смерти убийцу, я выполнил свой долг, и только. </vt:lpstr>
      <vt:lpstr>Вера: Я хочу вам рассказать про этого мальчика – Сирила Хамилтона. Я была его гувернанткой. Ему запрещали заплывать далеко. Однажды я отвлеклась, и он уплыл. Я кинулась за ним… Но опоздала… Это был такой ужас… Но моей вины в этом нет. Следователь полностью оправдал меня. И мать Сирила была ко мне очень добра. Если даже она ни в чем меня не упрекала, кому… кому могло понадобиться предъявить мне такое обвинение? Это чудовищная несправедливость…</vt:lpstr>
      <vt:lpstr>Макартур: Успокойтесь, милочка, успокойтесь. Мы вам верим. Да он просто ненормальный, этот тип. Ему место в сумасшедшем доме. Мало ли что может прийти в голову сумасшедшему. Сумасшедшему! И все же я считаю своим долгом сказать, что в этой истории про молодого Ричмонда нет ни слова правды. Ричмонд был офицером в моем полку. Я послал его в разведку. Он был убит. На войне это случается сплошь и рядом. </vt:lpstr>
      <vt:lpstr>Ломбард: Так вот, насчет этих туземцев… Антони: Да, так как же с туземцами? </vt:lpstr>
      <vt:lpstr>Ломбард: Все – чистая правда! Я их бросил на произвол судьбы. Вопрос самосохранения. Мы заблудились в буше. И тогда я с товарищами смылся, а оставшийся провиант прихватил с собой.</vt:lpstr>
      <vt:lpstr>Макартур: Вы бросили своих людей? Обрекли их на голодную смерть?  </vt:lpstr>
      <vt:lpstr>Ломбард: Конечно, поступок не вполне достойный представителя белой расы, но самосохранение – наш первый долг. И потом, туземцы не боятся умереть – не то что мы, европейцы.</vt:lpstr>
      <vt:lpstr>Вера: Вы оставили их… умирать? Ломбард: Я оставил их умирать.  </vt:lpstr>
      <vt:lpstr> </vt:lpstr>
      <vt:lpstr> Эмили: Кому не повезло – им или Вам?    </vt:lpstr>
      <vt:lpstr>Антони: По правде говоря, я думал, что мне, но вы правы, не повезло им. Хотя это был просто несчастный случай. Они выбежали прямо на дорогу. У меня на год отобрали права. Нешуточная неприятность.</vt:lpstr>
      <vt:lpstr>Армстронг: Недопустимо ездить с такой скоростью – недопустимо! Молодые люди вроде вас представляют опасность для общества. </vt:lpstr>
      <vt:lpstr>Антони: Но мы живем в век больших скоростей! Во всяком случае, моей вины тут не было. Это просто несчастный случай.</vt:lpstr>
      <vt:lpstr>Роджерс: С вашего позволения, господа, мне бы тоже хотелось кое-что добавить Ломбард: Валяйте, Роджерс.        </vt:lpstr>
      <vt:lpstr>Роджерс: Тут упоминалось обо мне и миссис Роджерс. Ну и о мисс Брейди. Во всем этом нет ни слова правды. Мы с женой были с мисс Брейди, пока она не отдала Богу душу. Она всегда была хворая, вечно недомогала. В ту ночь, сэр, когда у нее начался приступ, разыгралась настоящая буря. Телефон не работал, и мы не могли позвать доктора. Я пошел за ним пешком. Но врач подоспел слишком поздно. Мы сделали все, чтобы ее спасти, сэр. Мы ее любили, это все кругом знали. Никто о нас худого слова не мог сказать. Святой истинный крест.</vt:lpstr>
      <vt:lpstr>Ломбард: А что вы скажете, мистер Блор? Блор: Я? Ломбард: Ваше имя числилось в списке. </vt:lpstr>
      <vt:lpstr>Презентация PowerPoint</vt:lpstr>
      <vt:lpstr>Уоргрейв: Ну как же, помню, помню, хоть я и не участвовал в этом процессе. Ландора осудили на основании ваших показаний, Блор. Вы тогда служили в полиции и занимались этим делом? Блор: Верно. </vt:lpstr>
      <vt:lpstr>Уоргрейв: Ландора приговорили к пожизненной каторге, и он умер в Дартмуре через год. Он был слабого здоровья. Блор: Ландор - преступник. Ночного сторожа ухлопал он – и это доказано. </vt:lpstr>
      <vt:lpstr>Уоргрейв: Если я не ошибаюсь, вы получили благодарность за умелое ведение дела. Блор: И даже повышение. Я только выполнил свой долг. </vt:lpstr>
      <vt:lpstr>Презентация PowerPoint</vt:lpstr>
      <vt:lpstr>Армстронг: Я был пьян…. мертвецки пьян… Оперировал спьяну. Нервы ни к черту, руки трясутся. Конечно, я убил ее. Бедняге – она была уже на возрасте – ужасно не повезло: сделать эту операцию – пара пустяков. В трезвом виде, конечно. Хорошо еще, что существует такая вещь, как профессиональная тайна. Сестра знала, но держала язык за зубами. Меня тогда сильно тряхануло. И я сразу взял себя в руки. Но кто мог это раскопать – после стольких лет?</vt:lpstr>
      <vt:lpstr>Эмили: Вы ждете моих признаний? Но мне нечего сказать. Вера: Решительно ничего, мисс Брент? Эмили: Я всегда следовала велению своей совести. Мне не в чем себя упрекнуть. </vt:lpstr>
      <vt:lpstr>Уоргрейв: Как же вы сообщаетесь с берегом? Роджерс: Каждое утро, сэр, приезжает Фред Нарракотт. Он привозит хлеб, молоко, почту и передает заказы нашим поставщикам. .</vt:lpstr>
      <vt:lpstr>Антони: Я не могу удрать. Как-никак я спортсмен. Я не могу уехать, не разгадав эту тайну. Захватывающая история – не хуже детективного романа. </vt:lpstr>
      <vt:lpstr> </vt:lpstr>
      <vt:lpstr>WHO IS THE KILLER?</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Презентация PowerPoint</vt:lpstr>
      <vt:lpstr> </vt:lpstr>
      <vt:lpstr> </vt:lpstr>
      <vt:lpstr> </vt:lpstr>
      <vt:lpstr> </vt:lpstr>
      <vt:lpstr> </vt:lpstr>
    </vt:vector>
  </TitlesOfParts>
  <Company>Kraftway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Антони: Занятные фигурки, правда? Блор: Негритята. Раз здесь Негритянский остров, как же без негритят. Вера: Интересно, сколько их здесь? Десять? : Да, десять.</dc:title>
  <dc:creator>Ульяна</dc:creator>
  <cp:lastModifiedBy>user</cp:lastModifiedBy>
  <cp:revision>49</cp:revision>
  <dcterms:created xsi:type="dcterms:W3CDTF">2015-03-25T10:01:39Z</dcterms:created>
  <dcterms:modified xsi:type="dcterms:W3CDTF">2015-04-10T05:30:43Z</dcterms:modified>
</cp:coreProperties>
</file>