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07.02.2014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976" y="142852"/>
            <a:ext cx="7715304" cy="2143140"/>
          </a:xfrm>
        </p:spPr>
        <p:txBody>
          <a:bodyPr>
            <a:normAutofit/>
          </a:bodyPr>
          <a:lstStyle/>
          <a:p>
            <a:r>
              <a:rPr lang="ru-RU" b="1" dirty="0" smtClean="0"/>
              <a:t>Герб </a:t>
            </a:r>
            <a:r>
              <a:rPr lang="ru-RU" b="1" dirty="0"/>
              <a:t>Х</a:t>
            </a:r>
            <a:r>
              <a:rPr lang="ru-RU" b="1" dirty="0" smtClean="0"/>
              <a:t>олмского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городского</a:t>
            </a:r>
            <a:br>
              <a:rPr lang="ru-RU" b="1" dirty="0" smtClean="0"/>
            </a:br>
            <a:r>
              <a:rPr lang="ru-RU" b="1" dirty="0" smtClean="0"/>
              <a:t>округа</a:t>
            </a:r>
            <a:endParaRPr lang="ru-RU" b="1" dirty="0"/>
          </a:p>
        </p:txBody>
      </p:sp>
      <p:pic>
        <p:nvPicPr>
          <p:cNvPr id="1026" name="Picture 2" descr="D:\admin\Pictures\gerb_Holmskii_gorodskoi_okrug_Abali.ru_-600x74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4" y="928670"/>
            <a:ext cx="4929222" cy="57892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6165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Флаг </a:t>
            </a:r>
            <a:r>
              <a:rPr lang="ru-RU" b="1" dirty="0"/>
              <a:t>Х</a:t>
            </a:r>
            <a:r>
              <a:rPr lang="ru-RU" b="1" dirty="0" smtClean="0"/>
              <a:t>олмского округа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D:\admin\Pictures\kholmsk-lar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1214422"/>
            <a:ext cx="7822462" cy="5429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3483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Описание </a:t>
            </a:r>
            <a:r>
              <a:rPr lang="ru-RU" b="1" dirty="0" smtClean="0"/>
              <a:t>герба: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5875" indent="-15875">
              <a:buNone/>
            </a:pPr>
            <a:r>
              <a:rPr lang="ru-RU" dirty="0"/>
              <a:t>«В лазури </a:t>
            </a:r>
            <a:r>
              <a:rPr lang="ru-RU" dirty="0" smtClean="0"/>
              <a:t> голубой </a:t>
            </a:r>
            <a:r>
              <a:rPr lang="ru-RU" dirty="0"/>
              <a:t>серебряный морской якорь и золотой канат, </a:t>
            </a:r>
            <a:r>
              <a:rPr lang="ru-RU" dirty="0" smtClean="0"/>
              <a:t>уложенный </a:t>
            </a:r>
            <a:r>
              <a:rPr lang="ru-RU" dirty="0"/>
              <a:t>и затянутый узлом вокруг кольца якоря. </a:t>
            </a:r>
            <a:endParaRPr lang="ru-RU" dirty="0" smtClean="0"/>
          </a:p>
          <a:p>
            <a:pPr marL="15875" indent="-15875">
              <a:buNone/>
            </a:pPr>
            <a:endParaRPr lang="ru-RU" sz="1200" dirty="0" smtClean="0"/>
          </a:p>
          <a:p>
            <a:pPr marL="15875" indent="-15875">
              <a:buNone/>
            </a:pPr>
            <a:r>
              <a:rPr lang="ru-RU" dirty="0" smtClean="0"/>
              <a:t>В </a:t>
            </a:r>
            <a:r>
              <a:rPr lang="ru-RU" dirty="0"/>
              <a:t>золотой главе щита четыре зелёных холма: один посередине, два справа, один слева».</a:t>
            </a:r>
          </a:p>
        </p:txBody>
      </p:sp>
    </p:spTree>
    <p:extLst>
      <p:ext uri="{BB962C8B-B14F-4D97-AF65-F5344CB8AC3E}">
        <p14:creationId xmlns="" xmlns:p14="http://schemas.microsoft.com/office/powerpoint/2010/main" val="65176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История </a:t>
            </a:r>
            <a:r>
              <a:rPr lang="ru-RU" b="1" dirty="0" smtClean="0"/>
              <a:t>герба: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2976" y="1285860"/>
            <a:ext cx="7790712" cy="542928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13 апреля 1972 года решением № 84 исполнительного комитета Холмского городского Совета депутатов трудящихся был утверждён герб </a:t>
            </a:r>
            <a:r>
              <a:rPr lang="ru-RU" dirty="0" smtClean="0"/>
              <a:t>города.</a:t>
            </a:r>
            <a:endParaRPr lang="ru-RU" dirty="0"/>
          </a:p>
          <a:p>
            <a:r>
              <a:rPr lang="ru-RU" dirty="0"/>
              <a:t>Герб имел следующее описание:</a:t>
            </a:r>
          </a:p>
          <a:p>
            <a:r>
              <a:rPr lang="ru-RU" dirty="0"/>
              <a:t>«Щит пересечённый. В верхнем поле червлёное солнце, испускающее лучи, восходящее из-за зелёных холмов. Поверх всего укороченный серебряный столб с графическим изображением островов. В нижнем лазоревом поле шестикратно повторяющимися узкими серебряными поясами серебряный же якорь, поверх которого лента с наименованием города лазурью, сопровождаемый вверху стилизованным серебряно-чёрным паромом».</a:t>
            </a:r>
          </a:p>
        </p:txBody>
      </p:sp>
    </p:spTree>
    <p:extLst>
      <p:ext uri="{BB962C8B-B14F-4D97-AF65-F5344CB8AC3E}">
        <p14:creationId xmlns="" xmlns:p14="http://schemas.microsoft.com/office/powerpoint/2010/main" val="201301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14290"/>
            <a:ext cx="7719274" cy="11430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Герб   Холмского городского  округа был принят </a:t>
            </a:r>
            <a:r>
              <a:rPr lang="ru-RU" sz="3600" b="1" dirty="0" smtClean="0"/>
              <a:t>13 апреля 1972 года </a:t>
            </a:r>
            <a:endParaRPr lang="ru-RU" sz="3600" b="1" dirty="0"/>
          </a:p>
        </p:txBody>
      </p:sp>
      <p:pic>
        <p:nvPicPr>
          <p:cNvPr id="2050" name="Picture 2" descr="D:\admin\Pictures\100px-Coat_of_Arms_of_Kholmsk_(Sakhalin_oblast)_(197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26" y="1357298"/>
            <a:ext cx="3816424" cy="53398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5999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662" y="357166"/>
            <a:ext cx="8215338" cy="621510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Авторы герба города </a:t>
            </a:r>
            <a:r>
              <a:rPr lang="ru-RU" dirty="0" smtClean="0"/>
              <a:t>: </a:t>
            </a:r>
            <a:r>
              <a:rPr lang="ru-RU" dirty="0"/>
              <a:t>Е. Я. Левицкий и А. Т. Тулебаева.</a:t>
            </a:r>
          </a:p>
          <a:p>
            <a:r>
              <a:rPr lang="ru-RU" dirty="0"/>
              <a:t>В 2002 году при создании герба Холмского района Союз </a:t>
            </a:r>
            <a:r>
              <a:rPr lang="ru-RU" dirty="0" err="1"/>
              <a:t>геральдистов</a:t>
            </a:r>
            <a:r>
              <a:rPr lang="ru-RU" dirty="0"/>
              <a:t> России взял за основу герб Холмска, произведя его геральдическую реконструкцию.</a:t>
            </a:r>
          </a:p>
          <a:p>
            <a:r>
              <a:rPr lang="ru-RU" dirty="0"/>
              <a:t>Изображение холмов и якоря, присутствующее на гербе Холмска, композиционно вошли в официальный герб Холмского района и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</a:t>
            </a:r>
            <a:r>
              <a:rPr lang="ru-RU" dirty="0" smtClean="0"/>
              <a:t>впоследствии </a:t>
            </a:r>
            <a:r>
              <a:rPr lang="ru-RU" dirty="0"/>
              <a:t>Холмского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</a:t>
            </a:r>
            <a:r>
              <a:rPr lang="ru-RU" dirty="0" smtClean="0"/>
              <a:t>городского </a:t>
            </a:r>
            <a:r>
              <a:rPr lang="ru-RU" dirty="0"/>
              <a:t>округа.</a:t>
            </a:r>
          </a:p>
        </p:txBody>
      </p:sp>
      <p:pic>
        <p:nvPicPr>
          <p:cNvPr id="4" name="Picture 2" descr="D:\admin\Pictures\100px-Coat_of_Arms_of_Kholmsk_(Sakhalin_oblast)_(197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58" y="4804335"/>
            <a:ext cx="1467777" cy="20536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2870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Герб Сахалинской </a:t>
            </a:r>
            <a:r>
              <a:rPr lang="ru-RU" b="1" dirty="0" smtClean="0"/>
              <a:t>области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72264" y="1447800"/>
            <a:ext cx="2361424" cy="4800600"/>
          </a:xfrm>
        </p:spPr>
        <p:txBody>
          <a:bodyPr/>
          <a:lstStyle/>
          <a:p>
            <a:pPr algn="ctr">
              <a:buNone/>
            </a:pPr>
            <a:r>
              <a:rPr lang="ru-RU" dirty="0"/>
              <a:t>Утверждён	</a:t>
            </a:r>
          </a:p>
          <a:p>
            <a:pPr algn="ctr">
              <a:buNone/>
            </a:pPr>
            <a:r>
              <a:rPr lang="ru-RU" dirty="0"/>
              <a:t>25 </a:t>
            </a:r>
            <a:r>
              <a:rPr lang="ru-RU" dirty="0" smtClean="0"/>
              <a:t>апреля</a:t>
            </a:r>
          </a:p>
          <a:p>
            <a:pPr algn="ctr">
              <a:buNone/>
            </a:pPr>
            <a:r>
              <a:rPr lang="ru-RU" dirty="0" smtClean="0"/>
              <a:t>1997 </a:t>
            </a:r>
            <a:r>
              <a:rPr lang="ru-RU" dirty="0"/>
              <a:t>года</a:t>
            </a:r>
          </a:p>
        </p:txBody>
      </p:sp>
      <p:pic>
        <p:nvPicPr>
          <p:cNvPr id="3074" name="Picture 2" descr="D:\admin\Pictures\gers_sahalinskoy_oblas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15974"/>
            <a:ext cx="5191125" cy="571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8505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Все гербы </a:t>
            </a:r>
            <a:r>
              <a:rPr lang="ru-RU" b="1" dirty="0" smtClean="0"/>
              <a:t>Сахалинской </a:t>
            </a:r>
            <a:r>
              <a:rPr lang="ru-RU" b="1" dirty="0" smtClean="0"/>
              <a:t>области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admin\Pictures\all-arms-of-sakhalin-obla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74" y="1285860"/>
            <a:ext cx="4736568" cy="50492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749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71927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Старый герб </a:t>
            </a:r>
            <a:r>
              <a:rPr lang="ru-RU" dirty="0" smtClean="0"/>
              <a:t>Сахалинской </a:t>
            </a:r>
            <a:r>
              <a:rPr lang="ru-RU" dirty="0" smtClean="0"/>
              <a:t>области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76256" y="1447800"/>
            <a:ext cx="2057431" cy="4800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D:\admin\Pictures\113426_bi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298" y="1357298"/>
            <a:ext cx="5040560" cy="52864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4715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Герб Приморской </a:t>
            </a:r>
            <a:r>
              <a:rPr lang="ru-RU" b="1" dirty="0" smtClean="0"/>
              <a:t>области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56176" y="1447800"/>
            <a:ext cx="2777512" cy="4800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D:\admin\Pictures\120px-Coat_of_Arms_of_Primorye_oblast_(Russian_empire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298" y="1142984"/>
            <a:ext cx="4857784" cy="5429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1142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33</TotalTime>
  <Words>214</Words>
  <Application>Microsoft Office PowerPoint</Application>
  <PresentationFormat>Экран (4:3)</PresentationFormat>
  <Paragraphs>23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Герб Холмского  городского округа</vt:lpstr>
      <vt:lpstr>Флаг Холмского округа</vt:lpstr>
      <vt:lpstr>Описание герба:</vt:lpstr>
      <vt:lpstr>История герба:</vt:lpstr>
      <vt:lpstr>Герб   Холмского городского  округа был принят 13 апреля 1972 года </vt:lpstr>
      <vt:lpstr>Слайд 6</vt:lpstr>
      <vt:lpstr>Герб Сахалинской области</vt:lpstr>
      <vt:lpstr>Все гербы Сахалинской области</vt:lpstr>
      <vt:lpstr>Старый герб Сахалинской области</vt:lpstr>
      <vt:lpstr>Герб Приморской области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Герб Холмского городского округа</dc:title>
  <dc:creator>admin</dc:creator>
  <cp:lastModifiedBy>Завуч</cp:lastModifiedBy>
  <cp:revision>4</cp:revision>
  <dcterms:created xsi:type="dcterms:W3CDTF">2014-02-06T07:39:19Z</dcterms:created>
  <dcterms:modified xsi:type="dcterms:W3CDTF">2014-02-06T21:58:55Z</dcterms:modified>
</cp:coreProperties>
</file>