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0" r:id="rId3"/>
    <p:sldId id="271" r:id="rId4"/>
    <p:sldId id="272" r:id="rId5"/>
    <p:sldId id="273" r:id="rId6"/>
    <p:sldId id="275" r:id="rId7"/>
    <p:sldId id="276" r:id="rId8"/>
    <p:sldId id="283" r:id="rId9"/>
    <p:sldId id="284" r:id="rId10"/>
    <p:sldId id="267" r:id="rId11"/>
    <p:sldId id="285" r:id="rId12"/>
    <p:sldId id="258" r:id="rId13"/>
    <p:sldId id="259" r:id="rId14"/>
    <p:sldId id="260" r:id="rId15"/>
    <p:sldId id="261" r:id="rId16"/>
    <p:sldId id="262" r:id="rId17"/>
    <p:sldId id="263" r:id="rId18"/>
    <p:sldId id="264" r:id="rId19"/>
    <p:sldId id="265" r:id="rId20"/>
    <p:sldId id="266" r:id="rId21"/>
    <p:sldId id="286" r:id="rId22"/>
    <p:sldId id="289" r:id="rId23"/>
    <p:sldId id="287" r:id="rId24"/>
    <p:sldId id="288" r:id="rId25"/>
    <p:sldId id="290" r:id="rId26"/>
    <p:sldId id="291" r:id="rId27"/>
    <p:sldId id="292" r:id="rId28"/>
    <p:sldId id="293" r:id="rId29"/>
    <p:sldId id="294" r:id="rId30"/>
    <p:sldId id="295" r:id="rId31"/>
    <p:sldId id="297" r:id="rId32"/>
    <p:sldId id="298" r:id="rId33"/>
    <p:sldId id="300" r:id="rId34"/>
    <p:sldId id="299"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506"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DCF1BD4-049E-4E63-AABD-7C965B47582E}" type="datetimeFigureOut">
              <a:rPr lang="ru-RU" smtClean="0"/>
              <a:t>25.04.2020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ED7687-3585-40DB-A8C1-776A7ED273ED}" type="slidenum">
              <a:rPr lang="ru-RU" smtClean="0"/>
              <a:t>‹#›</a:t>
            </a:fld>
            <a:endParaRPr lang="ru-RU"/>
          </a:p>
        </p:txBody>
      </p:sp>
    </p:spTree>
    <p:extLst>
      <p:ext uri="{BB962C8B-B14F-4D97-AF65-F5344CB8AC3E}">
        <p14:creationId xmlns:p14="http://schemas.microsoft.com/office/powerpoint/2010/main" val="3624363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DCF1BD4-049E-4E63-AABD-7C965B47582E}" type="datetimeFigureOut">
              <a:rPr lang="ru-RU" smtClean="0"/>
              <a:t>25.04.2020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ED7687-3585-40DB-A8C1-776A7ED273ED}" type="slidenum">
              <a:rPr lang="ru-RU" smtClean="0"/>
              <a:t>‹#›</a:t>
            </a:fld>
            <a:endParaRPr lang="ru-RU"/>
          </a:p>
        </p:txBody>
      </p:sp>
    </p:spTree>
    <p:extLst>
      <p:ext uri="{BB962C8B-B14F-4D97-AF65-F5344CB8AC3E}">
        <p14:creationId xmlns:p14="http://schemas.microsoft.com/office/powerpoint/2010/main" val="3501864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DCF1BD4-049E-4E63-AABD-7C965B47582E}" type="datetimeFigureOut">
              <a:rPr lang="ru-RU" smtClean="0"/>
              <a:t>25.04.2020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ED7687-3585-40DB-A8C1-776A7ED273ED}" type="slidenum">
              <a:rPr lang="ru-RU" smtClean="0"/>
              <a:t>‹#›</a:t>
            </a:fld>
            <a:endParaRPr lang="ru-RU"/>
          </a:p>
        </p:txBody>
      </p:sp>
    </p:spTree>
    <p:extLst>
      <p:ext uri="{BB962C8B-B14F-4D97-AF65-F5344CB8AC3E}">
        <p14:creationId xmlns:p14="http://schemas.microsoft.com/office/powerpoint/2010/main" val="2013452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DCF1BD4-049E-4E63-AABD-7C965B47582E}" type="datetimeFigureOut">
              <a:rPr lang="ru-RU" smtClean="0"/>
              <a:t>25.04.2020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ED7687-3585-40DB-A8C1-776A7ED273ED}" type="slidenum">
              <a:rPr lang="ru-RU" smtClean="0"/>
              <a:t>‹#›</a:t>
            </a:fld>
            <a:endParaRPr lang="ru-RU"/>
          </a:p>
        </p:txBody>
      </p:sp>
    </p:spTree>
    <p:extLst>
      <p:ext uri="{BB962C8B-B14F-4D97-AF65-F5344CB8AC3E}">
        <p14:creationId xmlns:p14="http://schemas.microsoft.com/office/powerpoint/2010/main" val="3303185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DCF1BD4-049E-4E63-AABD-7C965B47582E}" type="datetimeFigureOut">
              <a:rPr lang="ru-RU" smtClean="0"/>
              <a:t>25.04.2020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BED7687-3585-40DB-A8C1-776A7ED273ED}" type="slidenum">
              <a:rPr lang="ru-RU" smtClean="0"/>
              <a:t>‹#›</a:t>
            </a:fld>
            <a:endParaRPr lang="ru-RU"/>
          </a:p>
        </p:txBody>
      </p:sp>
    </p:spTree>
    <p:extLst>
      <p:ext uri="{BB962C8B-B14F-4D97-AF65-F5344CB8AC3E}">
        <p14:creationId xmlns:p14="http://schemas.microsoft.com/office/powerpoint/2010/main" val="1877586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DCF1BD4-049E-4E63-AABD-7C965B47582E}" type="datetimeFigureOut">
              <a:rPr lang="ru-RU" smtClean="0"/>
              <a:t>25.04.2020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BED7687-3585-40DB-A8C1-776A7ED273ED}" type="slidenum">
              <a:rPr lang="ru-RU" smtClean="0"/>
              <a:t>‹#›</a:t>
            </a:fld>
            <a:endParaRPr lang="ru-RU"/>
          </a:p>
        </p:txBody>
      </p:sp>
    </p:spTree>
    <p:extLst>
      <p:ext uri="{BB962C8B-B14F-4D97-AF65-F5344CB8AC3E}">
        <p14:creationId xmlns:p14="http://schemas.microsoft.com/office/powerpoint/2010/main" val="659825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DCF1BD4-049E-4E63-AABD-7C965B47582E}" type="datetimeFigureOut">
              <a:rPr lang="ru-RU" smtClean="0"/>
              <a:t>25.04.2020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BED7687-3585-40DB-A8C1-776A7ED273ED}" type="slidenum">
              <a:rPr lang="ru-RU" smtClean="0"/>
              <a:t>‹#›</a:t>
            </a:fld>
            <a:endParaRPr lang="ru-RU"/>
          </a:p>
        </p:txBody>
      </p:sp>
    </p:spTree>
    <p:extLst>
      <p:ext uri="{BB962C8B-B14F-4D97-AF65-F5344CB8AC3E}">
        <p14:creationId xmlns:p14="http://schemas.microsoft.com/office/powerpoint/2010/main" val="1813728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DCF1BD4-049E-4E63-AABD-7C965B47582E}" type="datetimeFigureOut">
              <a:rPr lang="ru-RU" smtClean="0"/>
              <a:t>25.04.2020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ED7687-3585-40DB-A8C1-776A7ED273ED}" type="slidenum">
              <a:rPr lang="ru-RU" smtClean="0"/>
              <a:t>‹#›</a:t>
            </a:fld>
            <a:endParaRPr lang="ru-RU"/>
          </a:p>
        </p:txBody>
      </p:sp>
    </p:spTree>
    <p:extLst>
      <p:ext uri="{BB962C8B-B14F-4D97-AF65-F5344CB8AC3E}">
        <p14:creationId xmlns:p14="http://schemas.microsoft.com/office/powerpoint/2010/main" val="975255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DCF1BD4-049E-4E63-AABD-7C965B47582E}" type="datetimeFigureOut">
              <a:rPr lang="ru-RU" smtClean="0"/>
              <a:t>25.04.2020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BED7687-3585-40DB-A8C1-776A7ED273ED}" type="slidenum">
              <a:rPr lang="ru-RU" smtClean="0"/>
              <a:t>‹#›</a:t>
            </a:fld>
            <a:endParaRPr lang="ru-RU"/>
          </a:p>
        </p:txBody>
      </p:sp>
    </p:spTree>
    <p:extLst>
      <p:ext uri="{BB962C8B-B14F-4D97-AF65-F5344CB8AC3E}">
        <p14:creationId xmlns:p14="http://schemas.microsoft.com/office/powerpoint/2010/main" val="716373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DCF1BD4-049E-4E63-AABD-7C965B47582E}" type="datetimeFigureOut">
              <a:rPr lang="ru-RU" smtClean="0"/>
              <a:t>25.04.2020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ED7687-3585-40DB-A8C1-776A7ED273ED}" type="slidenum">
              <a:rPr lang="ru-RU" smtClean="0"/>
              <a:t>‹#›</a:t>
            </a:fld>
            <a:endParaRPr lang="ru-RU"/>
          </a:p>
        </p:txBody>
      </p:sp>
    </p:spTree>
    <p:extLst>
      <p:ext uri="{BB962C8B-B14F-4D97-AF65-F5344CB8AC3E}">
        <p14:creationId xmlns:p14="http://schemas.microsoft.com/office/powerpoint/2010/main" val="3587920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DCF1BD4-049E-4E63-AABD-7C965B47582E}" type="datetimeFigureOut">
              <a:rPr lang="ru-RU" smtClean="0"/>
              <a:t>25.04.2020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BED7687-3585-40DB-A8C1-776A7ED273ED}" type="slidenum">
              <a:rPr lang="ru-RU" smtClean="0"/>
              <a:t>‹#›</a:t>
            </a:fld>
            <a:endParaRPr lang="ru-RU"/>
          </a:p>
        </p:txBody>
      </p:sp>
    </p:spTree>
    <p:extLst>
      <p:ext uri="{BB962C8B-B14F-4D97-AF65-F5344CB8AC3E}">
        <p14:creationId xmlns:p14="http://schemas.microsoft.com/office/powerpoint/2010/main" val="684148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984D9F6F-14A9-4232-8612-3AD4E0F4AEB4}" type="slidenum">
              <a:rPr lang="ru-RU"/>
              <a:pPr>
                <a:defRPr/>
              </a:pPr>
              <a:t>‹#›</a:t>
            </a:fld>
            <a:endParaRPr lang="ru-RU"/>
          </a:p>
        </p:txBody>
      </p:sp>
    </p:spTree>
    <p:extLst>
      <p:ext uri="{BB962C8B-B14F-4D97-AF65-F5344CB8AC3E}">
        <p14:creationId xmlns:p14="http://schemas.microsoft.com/office/powerpoint/2010/main" val="2232645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8229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57200" y="3938588"/>
            <a:ext cx="8229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C2703B29-9F69-4E56-B433-92E35CCA2976}" type="slidenum">
              <a:rPr lang="ru-RU"/>
              <a:pPr>
                <a:defRPr/>
              </a:pPr>
              <a:t>‹#›</a:t>
            </a:fld>
            <a:endParaRPr lang="ru-RU"/>
          </a:p>
        </p:txBody>
      </p:sp>
    </p:spTree>
    <p:extLst>
      <p:ext uri="{BB962C8B-B14F-4D97-AF65-F5344CB8AC3E}">
        <p14:creationId xmlns:p14="http://schemas.microsoft.com/office/powerpoint/2010/main" val="222324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CF1BD4-049E-4E63-AABD-7C965B47582E}" type="datetimeFigureOut">
              <a:rPr lang="ru-RU" smtClean="0"/>
              <a:t>25.04.2020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ED7687-3585-40DB-A8C1-776A7ED273ED}" type="slidenum">
              <a:rPr lang="ru-RU" smtClean="0"/>
              <a:t>‹#›</a:t>
            </a:fld>
            <a:endParaRPr lang="ru-RU"/>
          </a:p>
        </p:txBody>
      </p:sp>
    </p:spTree>
    <p:extLst>
      <p:ext uri="{BB962C8B-B14F-4D97-AF65-F5344CB8AC3E}">
        <p14:creationId xmlns:p14="http://schemas.microsoft.com/office/powerpoint/2010/main" val="5939815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314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0825" y="404813"/>
            <a:ext cx="8642350" cy="611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WordArt 3"/>
          <p:cNvSpPr>
            <a:spLocks noChangeArrowheads="1" noChangeShapeType="1" noTextEdit="1"/>
          </p:cNvSpPr>
          <p:nvPr/>
        </p:nvSpPr>
        <p:spPr bwMode="auto">
          <a:xfrm rot="495531">
            <a:off x="5148263" y="5589588"/>
            <a:ext cx="3779837" cy="1412875"/>
          </a:xfrm>
          <a:prstGeom prst="rect">
            <a:avLst/>
          </a:prstGeom>
        </p:spPr>
        <p:txBody>
          <a:bodyPr wrap="none" fromWordArt="1">
            <a:prstTxWarp prst="textCascadeUp">
              <a:avLst>
                <a:gd name="adj" fmla="val 57806"/>
              </a:avLst>
            </a:prstTxWarp>
            <a:scene3d>
              <a:camera prst="legacyPerspectiveFront">
                <a:rot lat="20519992" lon="1080000" rev="0"/>
              </a:camera>
              <a:lightRig rig="legacyHarsh2" dir="b"/>
            </a:scene3d>
            <a:sp3d extrusionH="430200" prstMaterial="legacyMatte">
              <a:extrusionClr>
                <a:srgbClr val="FF6600"/>
              </a:extrusionClr>
            </a:sp3d>
          </a:bodyPr>
          <a:lstStyle/>
          <a:p>
            <a:pPr algn="ctr"/>
            <a:r>
              <a:rPr lang="ru-RU" sz="3600" kern="10">
                <a:ln w="9525">
                  <a:round/>
                  <a:headEnd/>
                  <a:tailEnd/>
                </a:ln>
                <a:gradFill rotWithShape="1">
                  <a:gsLst>
                    <a:gs pos="0">
                      <a:srgbClr val="FFE701"/>
                    </a:gs>
                    <a:gs pos="100000">
                      <a:srgbClr val="FE3E02"/>
                    </a:gs>
                  </a:gsLst>
                  <a:lin ang="4860000" scaled="1"/>
                </a:gradFill>
                <a:latin typeface="Impact"/>
              </a:rPr>
              <a:t>Великий день</a:t>
            </a:r>
          </a:p>
        </p:txBody>
      </p:sp>
    </p:spTree>
    <p:extLst>
      <p:ext uri="{BB962C8B-B14F-4D97-AF65-F5344CB8AC3E}">
        <p14:creationId xmlns:p14="http://schemas.microsoft.com/office/powerpoint/2010/main" val="24505389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ru-RU" sz="4800" b="1" i="1" smtClean="0">
                <a:solidFill>
                  <a:srgbClr val="A00C2C"/>
                </a:solidFill>
              </a:rPr>
              <a:t>К а к   э т о   б ы л о:</a:t>
            </a:r>
          </a:p>
        </p:txBody>
      </p:sp>
      <p:sp>
        <p:nvSpPr>
          <p:cNvPr id="9219" name="Rectangle 3"/>
          <p:cNvSpPr>
            <a:spLocks noGrp="1" noChangeArrowheads="1"/>
          </p:cNvSpPr>
          <p:nvPr>
            <p:ph type="body" idx="1"/>
          </p:nvPr>
        </p:nvSpPr>
        <p:spPr>
          <a:xfrm>
            <a:off x="827583" y="1556792"/>
            <a:ext cx="7776865" cy="4824536"/>
          </a:xfrm>
        </p:spPr>
        <p:txBody>
          <a:bodyPr>
            <a:normAutofit lnSpcReduction="10000"/>
          </a:bodyPr>
          <a:lstStyle/>
          <a:p>
            <a:pPr eaLnBrk="1" hangingPunct="1">
              <a:lnSpc>
                <a:spcPct val="80000"/>
              </a:lnSpc>
              <a:buFontTx/>
              <a:buNone/>
            </a:pPr>
            <a:r>
              <a:rPr lang="ru-RU" sz="2400" b="1" i="1" dirty="0" smtClean="0">
                <a:solidFill>
                  <a:srgbClr val="0000CC"/>
                </a:solidFill>
              </a:rPr>
              <a:t>В ранний предрассветный час 22 июня 1941 года ночные наряды и дозоры пограничников, которые охраняли западный государственный рубеж Советской страны, заметили странное небесное явление. Там, впереди, за пограничной чертой, над захваченной гитлеровцами землей Польши, далеко, на западном крае чуть светлеющего предутреннего неба, среди уже потускневших звезд самой короткой летней ночи вдруг появились какие-то новые, невиданные звезды. Непривычно яркие и разноцветные, как огни фейерверка – то красные, то зеленые, – они не стояли неподвижно, но медленно и безостановочно плыли сюда, к востоку, прокладывая свой путь среди гаснущих ночных звезд. Они усеяли собой весь горизонт, сколько видел глаз, и вместе с их появлением оттуда, с запада, донесся рокот множества моторов.</a:t>
            </a:r>
          </a:p>
          <a:p>
            <a:pPr eaLnBrk="1" hangingPunct="1">
              <a:lnSpc>
                <a:spcPct val="80000"/>
              </a:lnSpc>
            </a:pPr>
            <a:endParaRPr lang="ru-RU" sz="2400" b="1" i="1" dirty="0" smtClean="0">
              <a:solidFill>
                <a:srgbClr val="0000CC"/>
              </a:solidFill>
            </a:endParaRPr>
          </a:p>
        </p:txBody>
      </p:sp>
    </p:spTree>
    <p:extLst>
      <p:ext uri="{BB962C8B-B14F-4D97-AF65-F5344CB8AC3E}">
        <p14:creationId xmlns:p14="http://schemas.microsoft.com/office/powerpoint/2010/main" val="31666389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diamond(in)">
                                      <p:cBhvr>
                                        <p:cTn id="7" dur="2000"/>
                                        <p:tgtEl>
                                          <p:spTgt spid="9218"/>
                                        </p:tgtEl>
                                      </p:cBhvr>
                                    </p:animEffect>
                                  </p:childTnLst>
                                </p:cTn>
                              </p:par>
                            </p:childTnLst>
                          </p:cTn>
                        </p:par>
                        <p:par>
                          <p:cTn id="8" fill="hold" nodeType="afterGroup">
                            <p:stCondLst>
                              <p:cond delay="2000"/>
                            </p:stCondLst>
                            <p:childTnLst>
                              <p:par>
                                <p:cTn id="9" presetID="21" presetClass="entr" presetSubtype="4" fill="hold" grpId="0" nodeType="afterEffect">
                                  <p:stCondLst>
                                    <p:cond delay="0"/>
                                  </p:stCondLst>
                                  <p:childTnLst>
                                    <p:set>
                                      <p:cBhvr>
                                        <p:cTn id="10" dur="1" fill="hold">
                                          <p:stCondLst>
                                            <p:cond delay="0"/>
                                          </p:stCondLst>
                                        </p:cTn>
                                        <p:tgtEl>
                                          <p:spTgt spid="9219">
                                            <p:txEl>
                                              <p:pRg st="0" end="0"/>
                                            </p:txEl>
                                          </p:spTgt>
                                        </p:tgtEl>
                                        <p:attrNameLst>
                                          <p:attrName>style.visibility</p:attrName>
                                        </p:attrNameLst>
                                      </p:cBhvr>
                                      <p:to>
                                        <p:strVal val="visible"/>
                                      </p:to>
                                    </p:set>
                                    <p:animEffect transition="in" filter="wheel(4)">
                                      <p:cBhvr>
                                        <p:cTn id="11" dur="2000"/>
                                        <p:tgtEl>
                                          <p:spTgt spid="92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eaLnBrk="1" hangingPunct="1"/>
            <a:r>
              <a:rPr lang="ru-RU" sz="4000" b="1" i="1" smtClean="0">
                <a:solidFill>
                  <a:srgbClr val="A00C2C"/>
                </a:solidFill>
              </a:rPr>
              <a:t>Иосиф Виссарионович Сталин</a:t>
            </a:r>
            <a:br>
              <a:rPr lang="ru-RU" sz="4000" b="1" i="1" smtClean="0">
                <a:solidFill>
                  <a:srgbClr val="A00C2C"/>
                </a:solidFill>
              </a:rPr>
            </a:br>
            <a:endParaRPr lang="ru-RU" sz="4000" b="1" i="1" smtClean="0">
              <a:solidFill>
                <a:srgbClr val="A00C2C"/>
              </a:solidFill>
            </a:endParaRPr>
          </a:p>
        </p:txBody>
      </p:sp>
      <p:sp>
        <p:nvSpPr>
          <p:cNvPr id="12291" name="Rectangle 3"/>
          <p:cNvSpPr>
            <a:spLocks noGrp="1" noChangeArrowheads="1"/>
          </p:cNvSpPr>
          <p:nvPr>
            <p:ph sz="half" idx="1"/>
          </p:nvPr>
        </p:nvSpPr>
        <p:spPr/>
        <p:txBody>
          <a:bodyPr/>
          <a:lstStyle/>
          <a:p>
            <a:pPr eaLnBrk="1" hangingPunct="1"/>
            <a:endParaRPr lang="ru-RU" sz="2000" smtClean="0"/>
          </a:p>
        </p:txBody>
      </p:sp>
      <p:sp>
        <p:nvSpPr>
          <p:cNvPr id="11268" name="Rectangle 4"/>
          <p:cNvSpPr>
            <a:spLocks noGrp="1" noChangeArrowheads="1"/>
          </p:cNvSpPr>
          <p:nvPr>
            <p:ph type="body" sz="half" idx="2"/>
          </p:nvPr>
        </p:nvSpPr>
        <p:spPr>
          <a:xfrm>
            <a:off x="4648200" y="908050"/>
            <a:ext cx="4316413" cy="5473700"/>
          </a:xfrm>
        </p:spPr>
        <p:txBody>
          <a:bodyPr/>
          <a:lstStyle/>
          <a:p>
            <a:pPr algn="ctr" eaLnBrk="1" hangingPunct="1">
              <a:buFontTx/>
              <a:buNone/>
            </a:pPr>
            <a:r>
              <a:rPr lang="ru-RU" sz="3600" b="1" smtClean="0">
                <a:solidFill>
                  <a:srgbClr val="A00C2C"/>
                </a:solidFill>
              </a:rPr>
              <a:t>Руководитель нашего государства проявил себя как весьма эффективный и успешный лидер воюющей страны</a:t>
            </a:r>
            <a:r>
              <a:rPr lang="ru-RU" sz="2400" b="1" smtClean="0">
                <a:solidFill>
                  <a:srgbClr val="A00C2C"/>
                </a:solidFill>
              </a:rPr>
              <a:t>!</a:t>
            </a:r>
            <a:r>
              <a:rPr lang="ru-RU" sz="2400" b="1" smtClean="0"/>
              <a:t> </a:t>
            </a:r>
          </a:p>
        </p:txBody>
      </p:sp>
      <p:pic>
        <p:nvPicPr>
          <p:cNvPr id="11269" name="Picture 5" descr="pk00008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1702" y="871516"/>
            <a:ext cx="4249738"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99784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4" fill="hold" nodeType="after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wheel(4)">
                                      <p:cBhvr>
                                        <p:cTn id="7" dur="2000"/>
                                        <p:tgtEl>
                                          <p:spTgt spid="11269"/>
                                        </p:tgtEl>
                                      </p:cBhvr>
                                    </p:animEffect>
                                  </p:childTnLst>
                                </p:cTn>
                              </p:par>
                            </p:childTnLst>
                          </p:cTn>
                        </p:par>
                        <p:par>
                          <p:cTn id="8" fill="hold" nodeType="afterGroup">
                            <p:stCondLst>
                              <p:cond delay="2000"/>
                            </p:stCondLst>
                            <p:childTnLst>
                              <p:par>
                                <p:cTn id="9" presetID="21" presetClass="entr" presetSubtype="4" fill="hold" grpId="0" nodeType="afterEffect">
                                  <p:stCondLst>
                                    <p:cond delay="0"/>
                                  </p:stCondLst>
                                  <p:childTnLst>
                                    <p:set>
                                      <p:cBhvr>
                                        <p:cTn id="10" dur="1" fill="hold">
                                          <p:stCondLst>
                                            <p:cond delay="0"/>
                                          </p:stCondLst>
                                        </p:cTn>
                                        <p:tgtEl>
                                          <p:spTgt spid="11266"/>
                                        </p:tgtEl>
                                        <p:attrNameLst>
                                          <p:attrName>style.visibility</p:attrName>
                                        </p:attrNameLst>
                                      </p:cBhvr>
                                      <p:to>
                                        <p:strVal val="visible"/>
                                      </p:to>
                                    </p:set>
                                    <p:animEffect transition="in" filter="wheel(4)">
                                      <p:cBhvr>
                                        <p:cTn id="11" dur="2000"/>
                                        <p:tgtEl>
                                          <p:spTgt spid="11266"/>
                                        </p:tgtEl>
                                      </p:cBhvr>
                                    </p:animEffect>
                                  </p:childTnLst>
                                </p:cTn>
                              </p:par>
                            </p:childTnLst>
                          </p:cTn>
                        </p:par>
                        <p:par>
                          <p:cTn id="12" fill="hold" nodeType="afterGroup">
                            <p:stCondLst>
                              <p:cond delay="4000"/>
                            </p:stCondLst>
                            <p:childTnLst>
                              <p:par>
                                <p:cTn id="13" presetID="21" presetClass="entr" presetSubtype="4" fill="hold" grpId="0" nodeType="afterEffect">
                                  <p:stCondLst>
                                    <p:cond delay="0"/>
                                  </p:stCondLst>
                                  <p:childTnLst>
                                    <p:set>
                                      <p:cBhvr>
                                        <p:cTn id="14" dur="1" fill="hold">
                                          <p:stCondLst>
                                            <p:cond delay="0"/>
                                          </p:stCondLst>
                                        </p:cTn>
                                        <p:tgtEl>
                                          <p:spTgt spid="11268">
                                            <p:txEl>
                                              <p:pRg st="0" end="0"/>
                                            </p:txEl>
                                          </p:spTgt>
                                        </p:tgtEl>
                                        <p:attrNameLst>
                                          <p:attrName>style.visibility</p:attrName>
                                        </p:attrNameLst>
                                      </p:cBhvr>
                                      <p:to>
                                        <p:strVal val="visible"/>
                                      </p:to>
                                    </p:set>
                                    <p:animEffect transition="in" filter="wheel(4)">
                                      <p:cBhvr>
                                        <p:cTn id="15" dur="2000"/>
                                        <p:tgtEl>
                                          <p:spTgt spid="112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body" sz="half" idx="1"/>
          </p:nvPr>
        </p:nvSpPr>
        <p:spPr>
          <a:xfrm>
            <a:off x="827585" y="476671"/>
            <a:ext cx="7848872" cy="2231603"/>
          </a:xfrm>
        </p:spPr>
        <p:txBody>
          <a:bodyPr>
            <a:normAutofit lnSpcReduction="10000"/>
          </a:bodyPr>
          <a:lstStyle/>
          <a:p>
            <a:pPr algn="ctr" eaLnBrk="1" hangingPunct="1">
              <a:lnSpc>
                <a:spcPct val="90000"/>
              </a:lnSpc>
              <a:buFontTx/>
              <a:buNone/>
            </a:pPr>
            <a:r>
              <a:rPr lang="ru-RU" sz="2400" b="1" i="1" dirty="0" smtClean="0">
                <a:solidFill>
                  <a:srgbClr val="A00C2C"/>
                </a:solidFill>
              </a:rPr>
              <a:t>За четырехлетний период борьбы советского народа против германской агрессии произошло не одно сражение. Со всеми  важнейшими  стратегическими операциями советских войск в ходе Великой Отечественной войны неразрывно связано имя Георгия Константиновича Жукова. </a:t>
            </a:r>
          </a:p>
          <a:p>
            <a:pPr algn="ctr" eaLnBrk="1" hangingPunct="1">
              <a:lnSpc>
                <a:spcPct val="90000"/>
              </a:lnSpc>
              <a:buFontTx/>
              <a:buNone/>
            </a:pPr>
            <a:r>
              <a:rPr lang="ru-RU" sz="2400" b="1" i="1" u="sng" dirty="0" smtClean="0">
                <a:solidFill>
                  <a:srgbClr val="A00C2C"/>
                </a:solidFill>
              </a:rPr>
              <a:t>"Там, где Жуков, там Победа".</a:t>
            </a:r>
            <a:r>
              <a:rPr lang="ru-RU" sz="2400" dirty="0" smtClean="0"/>
              <a:t> </a:t>
            </a:r>
          </a:p>
        </p:txBody>
      </p:sp>
      <p:sp>
        <p:nvSpPr>
          <p:cNvPr id="13315" name="Rectangle 3"/>
          <p:cNvSpPr>
            <a:spLocks noGrp="1" noChangeArrowheads="1"/>
          </p:cNvSpPr>
          <p:nvPr>
            <p:ph sz="half" idx="2"/>
          </p:nvPr>
        </p:nvSpPr>
        <p:spPr>
          <a:xfrm>
            <a:off x="5508625" y="5157788"/>
            <a:ext cx="3178175" cy="968375"/>
          </a:xfrm>
        </p:spPr>
        <p:txBody>
          <a:bodyPr/>
          <a:lstStyle/>
          <a:p>
            <a:pPr eaLnBrk="1" hangingPunct="1"/>
            <a:endParaRPr lang="ru-RU" sz="2800" smtClean="0"/>
          </a:p>
        </p:txBody>
      </p:sp>
      <p:pic>
        <p:nvPicPr>
          <p:cNvPr id="12292" name="Picture 4" descr="im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786188" y="2857500"/>
            <a:ext cx="5105400"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WordArt 5"/>
          <p:cNvSpPr>
            <a:spLocks noChangeArrowheads="1" noChangeShapeType="1" noTextEdit="1"/>
          </p:cNvSpPr>
          <p:nvPr/>
        </p:nvSpPr>
        <p:spPr bwMode="auto">
          <a:xfrm>
            <a:off x="395288" y="2781300"/>
            <a:ext cx="2736850" cy="3671888"/>
          </a:xfrm>
          <a:prstGeom prst="rect">
            <a:avLst/>
          </a:prstGeom>
        </p:spPr>
        <p:txBody>
          <a:bodyPr wrap="none" fromWordArt="1">
            <a:prstTxWarp prst="textSlantUp">
              <a:avLst>
                <a:gd name="adj" fmla="val 55556"/>
              </a:avLst>
            </a:prstTxWarp>
          </a:bodyPr>
          <a:lstStyle/>
          <a:p>
            <a:pPr algn="ctr"/>
            <a:r>
              <a:rPr lang="ru-RU" sz="1800" kern="10">
                <a:ln w="9525">
                  <a:solidFill>
                    <a:srgbClr val="000000"/>
                  </a:solidFill>
                  <a:round/>
                  <a:headEnd/>
                  <a:tailEnd/>
                </a:ln>
                <a:solidFill>
                  <a:srgbClr val="000000"/>
                </a:solidFill>
                <a:latin typeface="Arial"/>
                <a:cs typeface="Arial"/>
              </a:rPr>
              <a:t>Георгий</a:t>
            </a:r>
          </a:p>
          <a:p>
            <a:pPr algn="ctr"/>
            <a:r>
              <a:rPr lang="ru-RU" sz="1800" kern="10">
                <a:ln w="9525">
                  <a:solidFill>
                    <a:srgbClr val="000000"/>
                  </a:solidFill>
                  <a:round/>
                  <a:headEnd/>
                  <a:tailEnd/>
                </a:ln>
                <a:solidFill>
                  <a:srgbClr val="000000"/>
                </a:solidFill>
                <a:latin typeface="Arial"/>
                <a:cs typeface="Arial"/>
              </a:rPr>
              <a:t>Константинович</a:t>
            </a:r>
          </a:p>
          <a:p>
            <a:pPr algn="ctr"/>
            <a:r>
              <a:rPr lang="ru-RU" sz="1800" kern="10">
                <a:ln w="9525">
                  <a:solidFill>
                    <a:srgbClr val="000000"/>
                  </a:solidFill>
                  <a:round/>
                  <a:headEnd/>
                  <a:tailEnd/>
                </a:ln>
                <a:solidFill>
                  <a:srgbClr val="000000"/>
                </a:solidFill>
                <a:latin typeface="Arial"/>
                <a:cs typeface="Arial"/>
              </a:rPr>
              <a:t>Жуков</a:t>
            </a:r>
          </a:p>
        </p:txBody>
      </p:sp>
    </p:spTree>
    <p:extLst>
      <p:ext uri="{BB962C8B-B14F-4D97-AF65-F5344CB8AC3E}">
        <p14:creationId xmlns:p14="http://schemas.microsoft.com/office/powerpoint/2010/main" val="32642316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4" fill="hold" nodeType="after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wheel(4)">
                                      <p:cBhvr>
                                        <p:cTn id="7" dur="2000"/>
                                        <p:tgtEl>
                                          <p:spTgt spid="12292"/>
                                        </p:tgtEl>
                                      </p:cBhvr>
                                    </p:animEffect>
                                  </p:childTnLst>
                                </p:cTn>
                              </p:par>
                            </p:childTnLst>
                          </p:cTn>
                        </p:par>
                        <p:par>
                          <p:cTn id="8" fill="hold" nodeType="afterGroup">
                            <p:stCondLst>
                              <p:cond delay="2000"/>
                            </p:stCondLst>
                            <p:childTnLst>
                              <p:par>
                                <p:cTn id="9" presetID="21" presetClass="entr" presetSubtype="4" fill="hold" grpId="0" nodeType="afterEffect">
                                  <p:stCondLst>
                                    <p:cond delay="0"/>
                                  </p:stCondLst>
                                  <p:childTnLst>
                                    <p:set>
                                      <p:cBhvr>
                                        <p:cTn id="10" dur="1" fill="hold">
                                          <p:stCondLst>
                                            <p:cond delay="0"/>
                                          </p:stCondLst>
                                        </p:cTn>
                                        <p:tgtEl>
                                          <p:spTgt spid="12293"/>
                                        </p:tgtEl>
                                        <p:attrNameLst>
                                          <p:attrName>style.visibility</p:attrName>
                                        </p:attrNameLst>
                                      </p:cBhvr>
                                      <p:to>
                                        <p:strVal val="visible"/>
                                      </p:to>
                                    </p:set>
                                    <p:animEffect transition="in" filter="wheel(4)">
                                      <p:cBhvr>
                                        <p:cTn id="11" dur="2000"/>
                                        <p:tgtEl>
                                          <p:spTgt spid="12293"/>
                                        </p:tgtEl>
                                      </p:cBhvr>
                                    </p:animEffect>
                                  </p:childTnLst>
                                </p:cTn>
                              </p:par>
                            </p:childTnLst>
                          </p:cTn>
                        </p:par>
                        <p:par>
                          <p:cTn id="12" fill="hold" nodeType="afterGroup">
                            <p:stCondLst>
                              <p:cond delay="4000"/>
                            </p:stCondLst>
                            <p:childTnLst>
                              <p:par>
                                <p:cTn id="13" presetID="21" presetClass="entr" presetSubtype="4" fill="hold" grpId="0" nodeType="afterEffect">
                                  <p:stCondLst>
                                    <p:cond delay="0"/>
                                  </p:stCondLst>
                                  <p:childTnLst>
                                    <p:set>
                                      <p:cBhvr>
                                        <p:cTn id="14" dur="1" fill="hold">
                                          <p:stCondLst>
                                            <p:cond delay="0"/>
                                          </p:stCondLst>
                                        </p:cTn>
                                        <p:tgtEl>
                                          <p:spTgt spid="12290">
                                            <p:txEl>
                                              <p:pRg st="0" end="0"/>
                                            </p:txEl>
                                          </p:spTgt>
                                        </p:tgtEl>
                                        <p:attrNameLst>
                                          <p:attrName>style.visibility</p:attrName>
                                        </p:attrNameLst>
                                      </p:cBhvr>
                                      <p:to>
                                        <p:strVal val="visible"/>
                                      </p:to>
                                    </p:set>
                                    <p:animEffect transition="in" filter="wheel(4)">
                                      <p:cBhvr>
                                        <p:cTn id="15" dur="2000"/>
                                        <p:tgtEl>
                                          <p:spTgt spid="12290">
                                            <p:txEl>
                                              <p:pRg st="0" end="0"/>
                                            </p:txEl>
                                          </p:spTgt>
                                        </p:tgtEl>
                                      </p:cBhvr>
                                    </p:animEffect>
                                  </p:childTnLst>
                                </p:cTn>
                              </p:par>
                            </p:childTnLst>
                          </p:cTn>
                        </p:par>
                        <p:par>
                          <p:cTn id="16" fill="hold" nodeType="afterGroup">
                            <p:stCondLst>
                              <p:cond delay="6000"/>
                            </p:stCondLst>
                            <p:childTnLst>
                              <p:par>
                                <p:cTn id="17" presetID="21" presetClass="entr" presetSubtype="4" fill="hold" grpId="0" nodeType="afterEffect">
                                  <p:stCondLst>
                                    <p:cond delay="0"/>
                                  </p:stCondLst>
                                  <p:childTnLst>
                                    <p:set>
                                      <p:cBhvr>
                                        <p:cTn id="18" dur="1" fill="hold">
                                          <p:stCondLst>
                                            <p:cond delay="0"/>
                                          </p:stCondLst>
                                        </p:cTn>
                                        <p:tgtEl>
                                          <p:spTgt spid="12290">
                                            <p:txEl>
                                              <p:pRg st="1" end="1"/>
                                            </p:txEl>
                                          </p:spTgt>
                                        </p:tgtEl>
                                        <p:attrNameLst>
                                          <p:attrName>style.visibility</p:attrName>
                                        </p:attrNameLst>
                                      </p:cBhvr>
                                      <p:to>
                                        <p:strVal val="visible"/>
                                      </p:to>
                                    </p:set>
                                    <p:animEffect transition="in" filter="wheel(4)">
                                      <p:cBhvr>
                                        <p:cTn id="19" dur="2000"/>
                                        <p:tgtEl>
                                          <p:spTgt spid="1229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P spid="1229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188913"/>
            <a:ext cx="8229600" cy="863600"/>
          </a:xfrm>
        </p:spPr>
        <p:txBody>
          <a:bodyPr/>
          <a:lstStyle/>
          <a:p>
            <a:pPr eaLnBrk="1" hangingPunct="1"/>
            <a:r>
              <a:rPr lang="ru-RU" b="1" i="1" smtClean="0">
                <a:solidFill>
                  <a:srgbClr val="A00C2C"/>
                </a:solidFill>
              </a:rPr>
              <a:t>Великие полководцы:</a:t>
            </a:r>
          </a:p>
        </p:txBody>
      </p:sp>
      <p:sp>
        <p:nvSpPr>
          <p:cNvPr id="14339" name="Rectangle 3"/>
          <p:cNvSpPr>
            <a:spLocks noGrp="1" noChangeArrowheads="1"/>
          </p:cNvSpPr>
          <p:nvPr>
            <p:ph type="body" idx="1"/>
          </p:nvPr>
        </p:nvSpPr>
        <p:spPr>
          <a:xfrm>
            <a:off x="611560" y="981075"/>
            <a:ext cx="8075240" cy="5472113"/>
          </a:xfrm>
        </p:spPr>
        <p:txBody>
          <a:bodyPr/>
          <a:lstStyle/>
          <a:p>
            <a:pPr algn="ctr" eaLnBrk="1" hangingPunct="1">
              <a:lnSpc>
                <a:spcPct val="80000"/>
              </a:lnSpc>
              <a:buFontTx/>
              <a:buNone/>
            </a:pPr>
            <a:r>
              <a:rPr lang="ru-RU" sz="2400" b="1" i="1" dirty="0" smtClean="0">
                <a:solidFill>
                  <a:srgbClr val="0000CC"/>
                </a:solidFill>
              </a:rPr>
              <a:t>Фактом признания высоких полководческих качеств военачальников являются их особые награды Родины. </a:t>
            </a:r>
          </a:p>
          <a:p>
            <a:pPr algn="ctr" eaLnBrk="1" hangingPunct="1">
              <a:lnSpc>
                <a:spcPct val="80000"/>
              </a:lnSpc>
              <a:buFontTx/>
              <a:buNone/>
            </a:pPr>
            <a:r>
              <a:rPr lang="ru-RU" sz="2400" b="1" i="1" dirty="0" smtClean="0">
                <a:solidFill>
                  <a:srgbClr val="0000CC"/>
                </a:solidFill>
              </a:rPr>
              <a:t>За выдающиеся успехи в организации и осуществлении вооруженной борьбы на фронтах Великой Отечественной войны высшим полководческим орденом «Победа» награждены</a:t>
            </a:r>
            <a:r>
              <a:rPr lang="ru-RU" sz="2400" b="1" dirty="0" smtClean="0"/>
              <a:t> :</a:t>
            </a:r>
            <a:endParaRPr lang="ru-RU" sz="2400" dirty="0" smtClean="0"/>
          </a:p>
          <a:p>
            <a:pPr algn="ctr" eaLnBrk="1" hangingPunct="1">
              <a:lnSpc>
                <a:spcPct val="80000"/>
              </a:lnSpc>
              <a:buFontTx/>
              <a:buNone/>
            </a:pPr>
            <a:r>
              <a:rPr lang="ru-RU" sz="2800" b="1" dirty="0" smtClean="0">
                <a:solidFill>
                  <a:srgbClr val="A00C2C"/>
                </a:solidFill>
              </a:rPr>
              <a:t>     </a:t>
            </a:r>
            <a:r>
              <a:rPr lang="ru-RU" sz="2800" b="1" i="1" dirty="0" smtClean="0">
                <a:solidFill>
                  <a:srgbClr val="A00C2C"/>
                </a:solidFill>
              </a:rPr>
              <a:t>И.В. Сталин (дважды)</a:t>
            </a:r>
            <a:r>
              <a:rPr lang="ru-RU" sz="2800" b="1" i="1" dirty="0" smtClean="0"/>
              <a:t> </a:t>
            </a:r>
          </a:p>
          <a:p>
            <a:pPr algn="ctr" eaLnBrk="1" hangingPunct="1">
              <a:lnSpc>
                <a:spcPct val="80000"/>
              </a:lnSpc>
              <a:buFontTx/>
              <a:buNone/>
            </a:pPr>
            <a:r>
              <a:rPr lang="ru-RU" sz="2800" b="1" i="1" dirty="0" smtClean="0">
                <a:solidFill>
                  <a:srgbClr val="A00C2C"/>
                </a:solidFill>
              </a:rPr>
              <a:t>     Г.К. Жуков (дважды)</a:t>
            </a:r>
            <a:endParaRPr lang="ru-RU" sz="2800" b="1" i="1" dirty="0" smtClean="0"/>
          </a:p>
          <a:p>
            <a:pPr algn="ctr" eaLnBrk="1" hangingPunct="1">
              <a:lnSpc>
                <a:spcPct val="80000"/>
              </a:lnSpc>
              <a:buFontTx/>
              <a:buNone/>
            </a:pPr>
            <a:r>
              <a:rPr lang="ru-RU" sz="2800" b="1" i="1" dirty="0" smtClean="0">
                <a:solidFill>
                  <a:srgbClr val="A00C2C"/>
                </a:solidFill>
              </a:rPr>
              <a:t>     А.М. Василевский (дважды)</a:t>
            </a:r>
            <a:endParaRPr lang="ru-RU" sz="2800" b="1" i="1" dirty="0" smtClean="0"/>
          </a:p>
          <a:p>
            <a:pPr algn="ctr" eaLnBrk="1" hangingPunct="1">
              <a:lnSpc>
                <a:spcPct val="80000"/>
              </a:lnSpc>
              <a:buFontTx/>
              <a:buNone/>
            </a:pPr>
            <a:r>
              <a:rPr lang="ru-RU" sz="2800" b="1" i="1" dirty="0" smtClean="0">
                <a:solidFill>
                  <a:srgbClr val="A00C2C"/>
                </a:solidFill>
              </a:rPr>
              <a:t>     К.К. Рокоссовский</a:t>
            </a:r>
            <a:r>
              <a:rPr lang="ru-RU" sz="2800" b="1" i="1" dirty="0" smtClean="0"/>
              <a:t> </a:t>
            </a:r>
          </a:p>
          <a:p>
            <a:pPr algn="ctr" eaLnBrk="1" hangingPunct="1">
              <a:lnSpc>
                <a:spcPct val="80000"/>
              </a:lnSpc>
              <a:buFontTx/>
              <a:buNone/>
            </a:pPr>
            <a:r>
              <a:rPr lang="ru-RU" sz="2800" b="1" i="1" dirty="0" smtClean="0">
                <a:solidFill>
                  <a:srgbClr val="A00C2C"/>
                </a:solidFill>
              </a:rPr>
              <a:t>     И.С. Конев</a:t>
            </a:r>
            <a:endParaRPr lang="ru-RU" sz="2800" b="1" i="1" dirty="0" smtClean="0"/>
          </a:p>
          <a:p>
            <a:pPr algn="ctr" eaLnBrk="1" hangingPunct="1">
              <a:lnSpc>
                <a:spcPct val="80000"/>
              </a:lnSpc>
              <a:buFontTx/>
              <a:buNone/>
            </a:pPr>
            <a:r>
              <a:rPr lang="ru-RU" sz="2800" b="1" i="1" dirty="0" smtClean="0"/>
              <a:t>     </a:t>
            </a:r>
            <a:r>
              <a:rPr lang="ru-RU" sz="2800" b="1" i="1" dirty="0" smtClean="0">
                <a:solidFill>
                  <a:srgbClr val="A00C2C"/>
                </a:solidFill>
              </a:rPr>
              <a:t>А.И. Антонов </a:t>
            </a:r>
          </a:p>
          <a:p>
            <a:pPr algn="ctr" eaLnBrk="1" hangingPunct="1">
              <a:lnSpc>
                <a:spcPct val="80000"/>
              </a:lnSpc>
              <a:buFontTx/>
              <a:buNone/>
            </a:pPr>
            <a:r>
              <a:rPr lang="ru-RU" sz="2800" b="1" i="1" dirty="0" smtClean="0">
                <a:solidFill>
                  <a:srgbClr val="A00C2C"/>
                </a:solidFill>
              </a:rPr>
              <a:t>     Л.А. Говоров</a:t>
            </a:r>
          </a:p>
          <a:p>
            <a:pPr algn="ctr" eaLnBrk="1" hangingPunct="1">
              <a:lnSpc>
                <a:spcPct val="80000"/>
              </a:lnSpc>
              <a:buFontTx/>
              <a:buNone/>
            </a:pPr>
            <a:r>
              <a:rPr lang="ru-RU" sz="2800" b="1" i="1" dirty="0" smtClean="0">
                <a:solidFill>
                  <a:srgbClr val="A00C2C"/>
                </a:solidFill>
              </a:rPr>
              <a:t>     Р.Я. Малиновский и другие</a:t>
            </a:r>
            <a:r>
              <a:rPr lang="ru-RU" sz="2800" b="1" dirty="0" smtClean="0">
                <a:solidFill>
                  <a:srgbClr val="A00C2C"/>
                </a:solidFill>
              </a:rPr>
              <a:t>  </a:t>
            </a:r>
            <a:endParaRPr lang="ru-RU" sz="2400" b="1" dirty="0" smtClean="0">
              <a:solidFill>
                <a:srgbClr val="A00C2C"/>
              </a:solidFill>
            </a:endParaRPr>
          </a:p>
          <a:p>
            <a:pPr eaLnBrk="1" hangingPunct="1">
              <a:lnSpc>
                <a:spcPct val="80000"/>
              </a:lnSpc>
              <a:buFontTx/>
              <a:buNone/>
            </a:pPr>
            <a:endParaRPr lang="ru-RU" sz="2400" b="1" dirty="0" smtClean="0">
              <a:solidFill>
                <a:srgbClr val="A00C2C"/>
              </a:solidFill>
            </a:endParaRPr>
          </a:p>
        </p:txBody>
      </p:sp>
    </p:spTree>
    <p:extLst>
      <p:ext uri="{BB962C8B-B14F-4D97-AF65-F5344CB8AC3E}">
        <p14:creationId xmlns:p14="http://schemas.microsoft.com/office/powerpoint/2010/main" val="7010872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eaLnBrk="1" hangingPunct="1"/>
            <a:r>
              <a:rPr lang="ru-RU" sz="4000" b="1" i="1" smtClean="0">
                <a:solidFill>
                  <a:srgbClr val="A00C2C"/>
                </a:solidFill>
              </a:rPr>
              <a:t>Главные битвы Великой Отечественной войны:</a:t>
            </a:r>
          </a:p>
        </p:txBody>
      </p:sp>
      <p:sp>
        <p:nvSpPr>
          <p:cNvPr id="16387" name="Rectangle 3"/>
          <p:cNvSpPr>
            <a:spLocks noGrp="1" noChangeArrowheads="1"/>
          </p:cNvSpPr>
          <p:nvPr>
            <p:ph type="body" idx="1"/>
          </p:nvPr>
        </p:nvSpPr>
        <p:spPr>
          <a:xfrm>
            <a:off x="755576" y="1600201"/>
            <a:ext cx="8137599" cy="4565104"/>
          </a:xfrm>
        </p:spPr>
        <p:txBody>
          <a:bodyPr>
            <a:normAutofit lnSpcReduction="10000"/>
          </a:bodyPr>
          <a:lstStyle/>
          <a:p>
            <a:pPr eaLnBrk="1" hangingPunct="1">
              <a:lnSpc>
                <a:spcPct val="80000"/>
              </a:lnSpc>
            </a:pPr>
            <a:r>
              <a:rPr lang="ru-RU" sz="2800" b="1" i="1" dirty="0" smtClean="0">
                <a:solidFill>
                  <a:srgbClr val="0000CC"/>
                </a:solidFill>
              </a:rPr>
              <a:t>Блокада Ленинграда (8 сентября 1941 — 27 января 1944)</a:t>
            </a:r>
          </a:p>
          <a:p>
            <a:pPr eaLnBrk="1" hangingPunct="1">
              <a:lnSpc>
                <a:spcPct val="80000"/>
              </a:lnSpc>
            </a:pPr>
            <a:r>
              <a:rPr lang="ru-RU" sz="2800" b="1" i="1" dirty="0" smtClean="0">
                <a:solidFill>
                  <a:srgbClr val="0000CC"/>
                </a:solidFill>
              </a:rPr>
              <a:t>Московская битва (30 сентября 1941 — 20 апреля 1942)</a:t>
            </a:r>
          </a:p>
          <a:p>
            <a:pPr eaLnBrk="1" hangingPunct="1">
              <a:lnSpc>
                <a:spcPct val="80000"/>
              </a:lnSpc>
            </a:pPr>
            <a:r>
              <a:rPr lang="ru-RU" sz="2800" b="1" i="1" dirty="0" smtClean="0">
                <a:solidFill>
                  <a:srgbClr val="0000CC"/>
                </a:solidFill>
              </a:rPr>
              <a:t>Ржевская битва (8 января 1942 — 31 марта 1943)</a:t>
            </a:r>
          </a:p>
          <a:p>
            <a:pPr eaLnBrk="1" hangingPunct="1">
              <a:lnSpc>
                <a:spcPct val="80000"/>
              </a:lnSpc>
            </a:pPr>
            <a:r>
              <a:rPr lang="ru-RU" sz="2800" b="1" i="1" dirty="0" smtClean="0">
                <a:solidFill>
                  <a:srgbClr val="0000CC"/>
                </a:solidFill>
              </a:rPr>
              <a:t>Сталинградская битва (17 июля 1942 — 2 февраля 1943)</a:t>
            </a:r>
          </a:p>
          <a:p>
            <a:pPr eaLnBrk="1" hangingPunct="1">
              <a:lnSpc>
                <a:spcPct val="80000"/>
              </a:lnSpc>
            </a:pPr>
            <a:r>
              <a:rPr lang="ru-RU" sz="2800" b="1" i="1" dirty="0" smtClean="0">
                <a:solidFill>
                  <a:srgbClr val="0000CC"/>
                </a:solidFill>
              </a:rPr>
              <a:t>Битва за Кавказ (25 июля 1942 — 9 октября 1943)</a:t>
            </a:r>
          </a:p>
          <a:p>
            <a:pPr eaLnBrk="1" hangingPunct="1">
              <a:lnSpc>
                <a:spcPct val="80000"/>
              </a:lnSpc>
            </a:pPr>
            <a:r>
              <a:rPr lang="ru-RU" sz="2800" b="1" i="1" dirty="0" smtClean="0">
                <a:solidFill>
                  <a:srgbClr val="0000CC"/>
                </a:solidFill>
              </a:rPr>
              <a:t>Курская битва (5 июля — 23 августа 1943)</a:t>
            </a:r>
          </a:p>
          <a:p>
            <a:pPr eaLnBrk="1" hangingPunct="1">
              <a:lnSpc>
                <a:spcPct val="80000"/>
              </a:lnSpc>
            </a:pPr>
            <a:r>
              <a:rPr lang="ru-RU" sz="2800" b="1" i="1" dirty="0" smtClean="0">
                <a:solidFill>
                  <a:srgbClr val="0000CC"/>
                </a:solidFill>
              </a:rPr>
              <a:t>Битва за Берлин (16 апреля — 8 мая 1945)</a:t>
            </a:r>
          </a:p>
        </p:txBody>
      </p:sp>
    </p:spTree>
    <p:extLst>
      <p:ext uri="{BB962C8B-B14F-4D97-AF65-F5344CB8AC3E}">
        <p14:creationId xmlns:p14="http://schemas.microsoft.com/office/powerpoint/2010/main" val="17342750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nodeType="after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diamond(in)">
                                      <p:cBhvr>
                                        <p:cTn id="7" dur="2000"/>
                                        <p:tgtEl>
                                          <p:spTgt spid="16387">
                                            <p:txEl>
                                              <p:pRg st="0" end="0"/>
                                            </p:txEl>
                                          </p:spTgt>
                                        </p:tgtEl>
                                      </p:cBhvr>
                                    </p:animEffect>
                                  </p:childTnLst>
                                </p:cTn>
                              </p:par>
                            </p:childTnLst>
                          </p:cTn>
                        </p:par>
                        <p:par>
                          <p:cTn id="8" fill="hold" nodeType="afterGroup">
                            <p:stCondLst>
                              <p:cond delay="2000"/>
                            </p:stCondLst>
                            <p:childTnLst>
                              <p:par>
                                <p:cTn id="9" presetID="8" presetClass="entr" presetSubtype="16" fill="hold" nodeType="after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animEffect transition="in" filter="diamond(in)">
                                      <p:cBhvr>
                                        <p:cTn id="11" dur="2000"/>
                                        <p:tgtEl>
                                          <p:spTgt spid="16387">
                                            <p:txEl>
                                              <p:pRg st="1" end="1"/>
                                            </p:txEl>
                                          </p:spTgt>
                                        </p:tgtEl>
                                      </p:cBhvr>
                                    </p:animEffect>
                                  </p:childTnLst>
                                </p:cTn>
                              </p:par>
                            </p:childTnLst>
                          </p:cTn>
                        </p:par>
                        <p:par>
                          <p:cTn id="12" fill="hold" nodeType="afterGroup">
                            <p:stCondLst>
                              <p:cond delay="4000"/>
                            </p:stCondLst>
                            <p:childTnLst>
                              <p:par>
                                <p:cTn id="13" presetID="8" presetClass="entr" presetSubtype="16" fill="hold" nodeType="after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animEffect transition="in" filter="diamond(in)">
                                      <p:cBhvr>
                                        <p:cTn id="15" dur="2000"/>
                                        <p:tgtEl>
                                          <p:spTgt spid="16387">
                                            <p:txEl>
                                              <p:pRg st="2" end="2"/>
                                            </p:txEl>
                                          </p:spTgt>
                                        </p:tgtEl>
                                      </p:cBhvr>
                                    </p:animEffect>
                                  </p:childTnLst>
                                </p:cTn>
                              </p:par>
                            </p:childTnLst>
                          </p:cTn>
                        </p:par>
                        <p:par>
                          <p:cTn id="16" fill="hold" nodeType="afterGroup">
                            <p:stCondLst>
                              <p:cond delay="6000"/>
                            </p:stCondLst>
                            <p:childTnLst>
                              <p:par>
                                <p:cTn id="17" presetID="8" presetClass="entr" presetSubtype="16" fill="hold" nodeType="after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animEffect transition="in" filter="diamond(in)">
                                      <p:cBhvr>
                                        <p:cTn id="19" dur="2000"/>
                                        <p:tgtEl>
                                          <p:spTgt spid="16387">
                                            <p:txEl>
                                              <p:pRg st="3" end="3"/>
                                            </p:txEl>
                                          </p:spTgt>
                                        </p:tgtEl>
                                      </p:cBhvr>
                                    </p:animEffect>
                                  </p:childTnLst>
                                </p:cTn>
                              </p:par>
                            </p:childTnLst>
                          </p:cTn>
                        </p:par>
                        <p:par>
                          <p:cTn id="20" fill="hold" nodeType="afterGroup">
                            <p:stCondLst>
                              <p:cond delay="8000"/>
                            </p:stCondLst>
                            <p:childTnLst>
                              <p:par>
                                <p:cTn id="21" presetID="8" presetClass="entr" presetSubtype="16" fill="hold" nodeType="after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animEffect transition="in" filter="diamond(in)">
                                      <p:cBhvr>
                                        <p:cTn id="23" dur="2000"/>
                                        <p:tgtEl>
                                          <p:spTgt spid="16387">
                                            <p:txEl>
                                              <p:pRg st="4" end="4"/>
                                            </p:txEl>
                                          </p:spTgt>
                                        </p:tgtEl>
                                      </p:cBhvr>
                                    </p:animEffect>
                                  </p:childTnLst>
                                </p:cTn>
                              </p:par>
                            </p:childTnLst>
                          </p:cTn>
                        </p:par>
                        <p:par>
                          <p:cTn id="24" fill="hold" nodeType="afterGroup">
                            <p:stCondLst>
                              <p:cond delay="10000"/>
                            </p:stCondLst>
                            <p:childTnLst>
                              <p:par>
                                <p:cTn id="25" presetID="8" presetClass="entr" presetSubtype="16" fill="hold" nodeType="after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animEffect transition="in" filter="diamond(in)">
                                      <p:cBhvr>
                                        <p:cTn id="27" dur="2000"/>
                                        <p:tgtEl>
                                          <p:spTgt spid="16387">
                                            <p:txEl>
                                              <p:pRg st="5" end="5"/>
                                            </p:txEl>
                                          </p:spTgt>
                                        </p:tgtEl>
                                      </p:cBhvr>
                                    </p:animEffect>
                                  </p:childTnLst>
                                </p:cTn>
                              </p:par>
                            </p:childTnLst>
                          </p:cTn>
                        </p:par>
                        <p:par>
                          <p:cTn id="28" fill="hold" nodeType="afterGroup">
                            <p:stCondLst>
                              <p:cond delay="12000"/>
                            </p:stCondLst>
                            <p:childTnLst>
                              <p:par>
                                <p:cTn id="29" presetID="8" presetClass="entr" presetSubtype="16" fill="hold" nodeType="afterEffect">
                                  <p:stCondLst>
                                    <p:cond delay="0"/>
                                  </p:stCondLst>
                                  <p:childTnLst>
                                    <p:set>
                                      <p:cBhvr>
                                        <p:cTn id="30" dur="1" fill="hold">
                                          <p:stCondLst>
                                            <p:cond delay="0"/>
                                          </p:stCondLst>
                                        </p:cTn>
                                        <p:tgtEl>
                                          <p:spTgt spid="16387">
                                            <p:txEl>
                                              <p:pRg st="6" end="6"/>
                                            </p:txEl>
                                          </p:spTgt>
                                        </p:tgtEl>
                                        <p:attrNameLst>
                                          <p:attrName>style.visibility</p:attrName>
                                        </p:attrNameLst>
                                      </p:cBhvr>
                                      <p:to>
                                        <p:strVal val="visible"/>
                                      </p:to>
                                    </p:set>
                                    <p:animEffect transition="in" filter="diamond(in)">
                                      <p:cBhvr>
                                        <p:cTn id="31" dur="2000"/>
                                        <p:tgtEl>
                                          <p:spTgt spid="16387">
                                            <p:txEl>
                                              <p:pRg st="6" end="6"/>
                                            </p:txEl>
                                          </p:spTgt>
                                        </p:tgtEl>
                                      </p:cBhvr>
                                    </p:animEffect>
                                  </p:childTnLst>
                                </p:cTn>
                              </p:par>
                            </p:childTnLst>
                          </p:cTn>
                        </p:par>
                        <p:par>
                          <p:cTn id="32" fill="hold" nodeType="afterGroup">
                            <p:stCondLst>
                              <p:cond delay="14000"/>
                            </p:stCondLst>
                            <p:childTnLst>
                              <p:par>
                                <p:cTn id="33" presetID="36" presetClass="emph" presetSubtype="0" fill="hold" grpId="0" nodeType="afterEffect">
                                  <p:stCondLst>
                                    <p:cond delay="0"/>
                                  </p:stCondLst>
                                  <p:iterate type="lt">
                                    <p:tmPct val="10000"/>
                                  </p:iterate>
                                  <p:childTnLst>
                                    <p:animScale>
                                      <p:cBhvr>
                                        <p:cTn id="34" dur="250" autoRev="1" fill="hold">
                                          <p:stCondLst>
                                            <p:cond delay="0"/>
                                          </p:stCondLst>
                                        </p:cTn>
                                        <p:tgtEl>
                                          <p:spTgt spid="16386"/>
                                        </p:tgtEl>
                                      </p:cBhvr>
                                      <p:to x="80000" y="100000"/>
                                    </p:animScale>
                                    <p:anim by="(#ppt_w*0.10)" calcmode="lin" valueType="num">
                                      <p:cBhvr>
                                        <p:cTn id="35" dur="250" autoRev="1" fill="hold">
                                          <p:stCondLst>
                                            <p:cond delay="0"/>
                                          </p:stCondLst>
                                        </p:cTn>
                                        <p:tgtEl>
                                          <p:spTgt spid="16386"/>
                                        </p:tgtEl>
                                        <p:attrNameLst>
                                          <p:attrName>ppt_x</p:attrName>
                                        </p:attrNameLst>
                                      </p:cBhvr>
                                    </p:anim>
                                    <p:anim by="(-#ppt_w*0.10)" calcmode="lin" valueType="num">
                                      <p:cBhvr>
                                        <p:cTn id="36" dur="250" autoRev="1" fill="hold">
                                          <p:stCondLst>
                                            <p:cond delay="0"/>
                                          </p:stCondLst>
                                        </p:cTn>
                                        <p:tgtEl>
                                          <p:spTgt spid="16386"/>
                                        </p:tgtEl>
                                        <p:attrNameLst>
                                          <p:attrName>ppt_y</p:attrName>
                                        </p:attrNameLst>
                                      </p:cBhvr>
                                    </p:anim>
                                    <p:animRot by="-480000">
                                      <p:cBhvr>
                                        <p:cTn id="37" dur="250" autoRev="1" fill="hold">
                                          <p:stCondLst>
                                            <p:cond delay="0"/>
                                          </p:stCondLst>
                                        </p:cTn>
                                        <p:tgtEl>
                                          <p:spTgt spid="1638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188913"/>
            <a:ext cx="8229600" cy="503237"/>
          </a:xfrm>
        </p:spPr>
        <p:txBody>
          <a:bodyPr>
            <a:normAutofit fontScale="90000"/>
          </a:bodyPr>
          <a:lstStyle/>
          <a:p>
            <a:pPr eaLnBrk="1" hangingPunct="1"/>
            <a:r>
              <a:rPr lang="ru-RU" sz="4000" b="1" i="1" smtClean="0">
                <a:solidFill>
                  <a:srgbClr val="A00C2C"/>
                </a:solidFill>
              </a:rPr>
              <a:t>Кто старался для победы:</a:t>
            </a:r>
          </a:p>
        </p:txBody>
      </p:sp>
      <p:sp>
        <p:nvSpPr>
          <p:cNvPr id="17411" name="Rectangle 3"/>
          <p:cNvSpPr>
            <a:spLocks noGrp="1" noChangeArrowheads="1"/>
          </p:cNvSpPr>
          <p:nvPr>
            <p:ph type="body" idx="1"/>
          </p:nvPr>
        </p:nvSpPr>
        <p:spPr>
          <a:xfrm>
            <a:off x="899593" y="981075"/>
            <a:ext cx="7272808" cy="3816350"/>
          </a:xfrm>
        </p:spPr>
        <p:txBody>
          <a:bodyPr/>
          <a:lstStyle/>
          <a:p>
            <a:pPr eaLnBrk="1" hangingPunct="1">
              <a:lnSpc>
                <a:spcPct val="80000"/>
              </a:lnSpc>
            </a:pPr>
            <a:r>
              <a:rPr lang="ru-RU" sz="2400" b="1" i="1" dirty="0" smtClean="0">
                <a:solidFill>
                  <a:srgbClr val="0000CC"/>
                </a:solidFill>
              </a:rPr>
              <a:t>Солдаты, офицеры различных родов войск  - на фронтах:</a:t>
            </a:r>
          </a:p>
          <a:p>
            <a:pPr algn="ctr" eaLnBrk="1" hangingPunct="1">
              <a:lnSpc>
                <a:spcPct val="80000"/>
              </a:lnSpc>
              <a:buFontTx/>
              <a:buNone/>
            </a:pPr>
            <a:r>
              <a:rPr lang="ru-RU" sz="2400" b="1" i="1" dirty="0" smtClean="0">
                <a:solidFill>
                  <a:srgbClr val="0000CC"/>
                </a:solidFill>
              </a:rPr>
              <a:t>         пехотинцы, артиллеристы, </a:t>
            </a:r>
          </a:p>
          <a:p>
            <a:pPr algn="ctr" eaLnBrk="1" hangingPunct="1">
              <a:lnSpc>
                <a:spcPct val="80000"/>
              </a:lnSpc>
              <a:buFontTx/>
              <a:buNone/>
            </a:pPr>
            <a:r>
              <a:rPr lang="ru-RU" sz="2400" b="1" i="1" dirty="0" smtClean="0">
                <a:solidFill>
                  <a:srgbClr val="0000CC"/>
                </a:solidFill>
              </a:rPr>
              <a:t>танкисты, партизаны  – на суше</a:t>
            </a:r>
          </a:p>
          <a:p>
            <a:pPr algn="ctr" eaLnBrk="1" hangingPunct="1">
              <a:lnSpc>
                <a:spcPct val="80000"/>
              </a:lnSpc>
              <a:buFontTx/>
              <a:buNone/>
            </a:pPr>
            <a:r>
              <a:rPr lang="ru-RU" sz="2400" b="1" i="1" dirty="0" smtClean="0">
                <a:solidFill>
                  <a:srgbClr val="0000CC"/>
                </a:solidFill>
              </a:rPr>
              <a:t>         моряки – в море</a:t>
            </a:r>
          </a:p>
          <a:p>
            <a:pPr algn="ctr" eaLnBrk="1" hangingPunct="1">
              <a:lnSpc>
                <a:spcPct val="80000"/>
              </a:lnSpc>
              <a:buFontTx/>
              <a:buNone/>
            </a:pPr>
            <a:r>
              <a:rPr lang="ru-RU" sz="2400" b="1" i="1" dirty="0" smtClean="0">
                <a:solidFill>
                  <a:srgbClr val="0000CC"/>
                </a:solidFill>
              </a:rPr>
              <a:t>         летчики – в небе</a:t>
            </a:r>
          </a:p>
          <a:p>
            <a:pPr eaLnBrk="1" hangingPunct="1">
              <a:lnSpc>
                <a:spcPct val="80000"/>
              </a:lnSpc>
            </a:pPr>
            <a:r>
              <a:rPr lang="ru-RU" sz="2400" b="1" i="1" dirty="0" smtClean="0">
                <a:solidFill>
                  <a:srgbClr val="0000CC"/>
                </a:solidFill>
              </a:rPr>
              <a:t>Женщины, старики, дети до изнеможения старались в тылу под девизом: «Все для фронта, все для победы!»</a:t>
            </a:r>
          </a:p>
          <a:p>
            <a:pPr eaLnBrk="1" hangingPunct="1">
              <a:lnSpc>
                <a:spcPct val="80000"/>
              </a:lnSpc>
            </a:pPr>
            <a:r>
              <a:rPr lang="ru-RU" sz="2400" b="1" i="1" dirty="0" smtClean="0">
                <a:solidFill>
                  <a:srgbClr val="0000CC"/>
                </a:solidFill>
              </a:rPr>
              <a:t>Врачи и медсестры  самоотверженно спасали раненых</a:t>
            </a:r>
          </a:p>
          <a:p>
            <a:pPr eaLnBrk="1" hangingPunct="1">
              <a:lnSpc>
                <a:spcPct val="80000"/>
              </a:lnSpc>
              <a:buFontTx/>
              <a:buNone/>
            </a:pPr>
            <a:endParaRPr lang="ru-RU" sz="2400" b="1" i="1" dirty="0" smtClean="0">
              <a:solidFill>
                <a:srgbClr val="0000CC"/>
              </a:solidFill>
            </a:endParaRPr>
          </a:p>
          <a:p>
            <a:pPr eaLnBrk="1" hangingPunct="1">
              <a:lnSpc>
                <a:spcPct val="80000"/>
              </a:lnSpc>
            </a:pPr>
            <a:endParaRPr lang="ru-RU" sz="2400" i="1" dirty="0" smtClean="0">
              <a:solidFill>
                <a:srgbClr val="0000CC"/>
              </a:solidFill>
            </a:endParaRPr>
          </a:p>
        </p:txBody>
      </p:sp>
      <p:sp>
        <p:nvSpPr>
          <p:cNvPr id="17412" name="WordArt 4" descr="Белый мрамор"/>
          <p:cNvSpPr>
            <a:spLocks noChangeArrowheads="1" noChangeShapeType="1" noTextEdit="1"/>
          </p:cNvSpPr>
          <p:nvPr/>
        </p:nvSpPr>
        <p:spPr bwMode="auto">
          <a:xfrm>
            <a:off x="899592" y="4786313"/>
            <a:ext cx="7160344" cy="1858962"/>
          </a:xfrm>
          <a:prstGeom prst="rect">
            <a:avLst/>
          </a:prstGeom>
        </p:spPr>
        <p:txBody>
          <a:bodyPr wrap="none" fromWordArt="1">
            <a:prstTxWarp prst="textPlain">
              <a:avLst>
                <a:gd name="adj" fmla="val 50193"/>
              </a:avLst>
            </a:prstTxWarp>
            <a:scene3d>
              <a:camera prst="legacyObliqueRight"/>
              <a:lightRig rig="legacyHarsh3" dir="t"/>
            </a:scene3d>
            <a:sp3d extrusionH="100000" prstMaterial="legacyMatte">
              <a:extrusionClr>
                <a:srgbClr val="663300"/>
              </a:extrusionClr>
            </a:sp3d>
          </a:bodyPr>
          <a:lstStyle/>
          <a:p>
            <a:pPr algn="ctr"/>
            <a:r>
              <a:rPr lang="ru-RU" sz="3600" b="1" kern="10" dirty="0">
                <a:ln w="9525">
                  <a:round/>
                  <a:headEnd/>
                  <a:tailEnd/>
                </a:ln>
                <a:solidFill>
                  <a:srgbClr val="C00000"/>
                </a:solidFill>
                <a:latin typeface="Arial"/>
                <a:cs typeface="Arial"/>
              </a:rPr>
              <a:t>Это было общим делом</a:t>
            </a:r>
          </a:p>
          <a:p>
            <a:pPr algn="ctr"/>
            <a:r>
              <a:rPr lang="ru-RU" sz="3600" b="1" kern="10" dirty="0">
                <a:ln w="9525">
                  <a:round/>
                  <a:headEnd/>
                  <a:tailEnd/>
                </a:ln>
                <a:solidFill>
                  <a:srgbClr val="C00000"/>
                </a:solidFill>
                <a:latin typeface="Arial"/>
                <a:cs typeface="Arial"/>
              </a:rPr>
              <a:t> для всего советского</a:t>
            </a:r>
          </a:p>
          <a:p>
            <a:pPr algn="ctr"/>
            <a:r>
              <a:rPr lang="ru-RU" sz="3600" b="1" kern="10" dirty="0">
                <a:ln w="9525">
                  <a:round/>
                  <a:headEnd/>
                  <a:tailEnd/>
                </a:ln>
                <a:solidFill>
                  <a:srgbClr val="C00000"/>
                </a:solidFill>
                <a:latin typeface="Arial"/>
                <a:cs typeface="Arial"/>
              </a:rPr>
              <a:t>народа</a:t>
            </a:r>
          </a:p>
        </p:txBody>
      </p:sp>
    </p:spTree>
    <p:extLst>
      <p:ext uri="{BB962C8B-B14F-4D97-AF65-F5344CB8AC3E}">
        <p14:creationId xmlns:p14="http://schemas.microsoft.com/office/powerpoint/2010/main" val="26713431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additive="base">
                                        <p:cTn id="7" dur="500" fill="hold"/>
                                        <p:tgtEl>
                                          <p:spTgt spid="17410"/>
                                        </p:tgtEl>
                                        <p:attrNameLst>
                                          <p:attrName>ppt_x</p:attrName>
                                        </p:attrNameLst>
                                      </p:cBhvr>
                                      <p:tavLst>
                                        <p:tav tm="0">
                                          <p:val>
                                            <p:strVal val="#ppt_x"/>
                                          </p:val>
                                        </p:tav>
                                        <p:tav tm="100000">
                                          <p:val>
                                            <p:strVal val="#ppt_x"/>
                                          </p:val>
                                        </p:tav>
                                      </p:tavLst>
                                    </p:anim>
                                    <p:anim calcmode="lin" valueType="num">
                                      <p:cBhvr additive="base">
                                        <p:cTn id="8" dur="500" fill="hold"/>
                                        <p:tgtEl>
                                          <p:spTgt spid="174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8" presetClass="entr" presetSubtype="16" fill="hold" grpId="0" nodeType="afterEffect">
                                  <p:stCondLst>
                                    <p:cond delay="0"/>
                                  </p:stCondLst>
                                  <p:childTnLst>
                                    <p:set>
                                      <p:cBhvr>
                                        <p:cTn id="11" dur="1" fill="hold">
                                          <p:stCondLst>
                                            <p:cond delay="0"/>
                                          </p:stCondLst>
                                        </p:cTn>
                                        <p:tgtEl>
                                          <p:spTgt spid="17411">
                                            <p:txEl>
                                              <p:pRg st="0" end="0"/>
                                            </p:txEl>
                                          </p:spTgt>
                                        </p:tgtEl>
                                        <p:attrNameLst>
                                          <p:attrName>style.visibility</p:attrName>
                                        </p:attrNameLst>
                                      </p:cBhvr>
                                      <p:to>
                                        <p:strVal val="visible"/>
                                      </p:to>
                                    </p:set>
                                    <p:animEffect transition="in" filter="diamond(in)">
                                      <p:cBhvr>
                                        <p:cTn id="12" dur="2000"/>
                                        <p:tgtEl>
                                          <p:spTgt spid="17411">
                                            <p:txEl>
                                              <p:pRg st="0" end="0"/>
                                            </p:txEl>
                                          </p:spTgt>
                                        </p:tgtEl>
                                      </p:cBhvr>
                                    </p:animEffect>
                                  </p:childTnLst>
                                </p:cTn>
                              </p:par>
                            </p:childTnLst>
                          </p:cTn>
                        </p:par>
                        <p:par>
                          <p:cTn id="13" fill="hold" nodeType="afterGroup">
                            <p:stCondLst>
                              <p:cond delay="2500"/>
                            </p:stCondLst>
                            <p:childTnLst>
                              <p:par>
                                <p:cTn id="14" presetID="8" presetClass="entr" presetSubtype="16" fill="hold" grpId="0" nodeType="afterEffect">
                                  <p:stCondLst>
                                    <p:cond delay="0"/>
                                  </p:stCondLst>
                                  <p:childTnLst>
                                    <p:set>
                                      <p:cBhvr>
                                        <p:cTn id="15" dur="1" fill="hold">
                                          <p:stCondLst>
                                            <p:cond delay="0"/>
                                          </p:stCondLst>
                                        </p:cTn>
                                        <p:tgtEl>
                                          <p:spTgt spid="17411">
                                            <p:txEl>
                                              <p:pRg st="1" end="1"/>
                                            </p:txEl>
                                          </p:spTgt>
                                        </p:tgtEl>
                                        <p:attrNameLst>
                                          <p:attrName>style.visibility</p:attrName>
                                        </p:attrNameLst>
                                      </p:cBhvr>
                                      <p:to>
                                        <p:strVal val="visible"/>
                                      </p:to>
                                    </p:set>
                                    <p:animEffect transition="in" filter="diamond(in)">
                                      <p:cBhvr>
                                        <p:cTn id="16" dur="2000"/>
                                        <p:tgtEl>
                                          <p:spTgt spid="17411">
                                            <p:txEl>
                                              <p:pRg st="1" end="1"/>
                                            </p:txEl>
                                          </p:spTgt>
                                        </p:tgtEl>
                                      </p:cBhvr>
                                    </p:animEffect>
                                  </p:childTnLst>
                                </p:cTn>
                              </p:par>
                            </p:childTnLst>
                          </p:cTn>
                        </p:par>
                        <p:par>
                          <p:cTn id="17" fill="hold" nodeType="afterGroup">
                            <p:stCondLst>
                              <p:cond delay="4500"/>
                            </p:stCondLst>
                            <p:childTnLst>
                              <p:par>
                                <p:cTn id="18" presetID="8" presetClass="entr" presetSubtype="16" fill="hold" grpId="0" nodeType="afterEffect">
                                  <p:stCondLst>
                                    <p:cond delay="0"/>
                                  </p:stCondLst>
                                  <p:childTnLst>
                                    <p:set>
                                      <p:cBhvr>
                                        <p:cTn id="19" dur="1" fill="hold">
                                          <p:stCondLst>
                                            <p:cond delay="0"/>
                                          </p:stCondLst>
                                        </p:cTn>
                                        <p:tgtEl>
                                          <p:spTgt spid="17411">
                                            <p:txEl>
                                              <p:pRg st="2" end="2"/>
                                            </p:txEl>
                                          </p:spTgt>
                                        </p:tgtEl>
                                        <p:attrNameLst>
                                          <p:attrName>style.visibility</p:attrName>
                                        </p:attrNameLst>
                                      </p:cBhvr>
                                      <p:to>
                                        <p:strVal val="visible"/>
                                      </p:to>
                                    </p:set>
                                    <p:animEffect transition="in" filter="diamond(in)">
                                      <p:cBhvr>
                                        <p:cTn id="20" dur="2000"/>
                                        <p:tgtEl>
                                          <p:spTgt spid="17411">
                                            <p:txEl>
                                              <p:pRg st="2" end="2"/>
                                            </p:txEl>
                                          </p:spTgt>
                                        </p:tgtEl>
                                      </p:cBhvr>
                                    </p:animEffect>
                                  </p:childTnLst>
                                </p:cTn>
                              </p:par>
                            </p:childTnLst>
                          </p:cTn>
                        </p:par>
                        <p:par>
                          <p:cTn id="21" fill="hold" nodeType="afterGroup">
                            <p:stCondLst>
                              <p:cond delay="6500"/>
                            </p:stCondLst>
                            <p:childTnLst>
                              <p:par>
                                <p:cTn id="22" presetID="8" presetClass="entr" presetSubtype="16" fill="hold" grpId="0" nodeType="afterEffect">
                                  <p:stCondLst>
                                    <p:cond delay="0"/>
                                  </p:stCondLst>
                                  <p:childTnLst>
                                    <p:set>
                                      <p:cBhvr>
                                        <p:cTn id="23" dur="1" fill="hold">
                                          <p:stCondLst>
                                            <p:cond delay="0"/>
                                          </p:stCondLst>
                                        </p:cTn>
                                        <p:tgtEl>
                                          <p:spTgt spid="17411">
                                            <p:txEl>
                                              <p:pRg st="3" end="3"/>
                                            </p:txEl>
                                          </p:spTgt>
                                        </p:tgtEl>
                                        <p:attrNameLst>
                                          <p:attrName>style.visibility</p:attrName>
                                        </p:attrNameLst>
                                      </p:cBhvr>
                                      <p:to>
                                        <p:strVal val="visible"/>
                                      </p:to>
                                    </p:set>
                                    <p:animEffect transition="in" filter="diamond(in)">
                                      <p:cBhvr>
                                        <p:cTn id="24" dur="2000"/>
                                        <p:tgtEl>
                                          <p:spTgt spid="17411">
                                            <p:txEl>
                                              <p:pRg st="3" end="3"/>
                                            </p:txEl>
                                          </p:spTgt>
                                        </p:tgtEl>
                                      </p:cBhvr>
                                    </p:animEffect>
                                  </p:childTnLst>
                                </p:cTn>
                              </p:par>
                            </p:childTnLst>
                          </p:cTn>
                        </p:par>
                        <p:par>
                          <p:cTn id="25" fill="hold" nodeType="afterGroup">
                            <p:stCondLst>
                              <p:cond delay="8500"/>
                            </p:stCondLst>
                            <p:childTnLst>
                              <p:par>
                                <p:cTn id="26" presetID="8" presetClass="entr" presetSubtype="16" fill="hold" grpId="0" nodeType="afterEffect">
                                  <p:stCondLst>
                                    <p:cond delay="0"/>
                                  </p:stCondLst>
                                  <p:childTnLst>
                                    <p:set>
                                      <p:cBhvr>
                                        <p:cTn id="27" dur="1" fill="hold">
                                          <p:stCondLst>
                                            <p:cond delay="0"/>
                                          </p:stCondLst>
                                        </p:cTn>
                                        <p:tgtEl>
                                          <p:spTgt spid="17411">
                                            <p:txEl>
                                              <p:pRg st="4" end="4"/>
                                            </p:txEl>
                                          </p:spTgt>
                                        </p:tgtEl>
                                        <p:attrNameLst>
                                          <p:attrName>style.visibility</p:attrName>
                                        </p:attrNameLst>
                                      </p:cBhvr>
                                      <p:to>
                                        <p:strVal val="visible"/>
                                      </p:to>
                                    </p:set>
                                    <p:animEffect transition="in" filter="diamond(in)">
                                      <p:cBhvr>
                                        <p:cTn id="28" dur="2000"/>
                                        <p:tgtEl>
                                          <p:spTgt spid="17411">
                                            <p:txEl>
                                              <p:pRg st="4" end="4"/>
                                            </p:txEl>
                                          </p:spTgt>
                                        </p:tgtEl>
                                      </p:cBhvr>
                                    </p:animEffect>
                                  </p:childTnLst>
                                </p:cTn>
                              </p:par>
                            </p:childTnLst>
                          </p:cTn>
                        </p:par>
                        <p:par>
                          <p:cTn id="29" fill="hold" nodeType="afterGroup">
                            <p:stCondLst>
                              <p:cond delay="10500"/>
                            </p:stCondLst>
                            <p:childTnLst>
                              <p:par>
                                <p:cTn id="30" presetID="8" presetClass="entr" presetSubtype="16" fill="hold" grpId="0" nodeType="afterEffect">
                                  <p:stCondLst>
                                    <p:cond delay="0"/>
                                  </p:stCondLst>
                                  <p:childTnLst>
                                    <p:set>
                                      <p:cBhvr>
                                        <p:cTn id="31" dur="1" fill="hold">
                                          <p:stCondLst>
                                            <p:cond delay="0"/>
                                          </p:stCondLst>
                                        </p:cTn>
                                        <p:tgtEl>
                                          <p:spTgt spid="17411">
                                            <p:txEl>
                                              <p:pRg st="5" end="5"/>
                                            </p:txEl>
                                          </p:spTgt>
                                        </p:tgtEl>
                                        <p:attrNameLst>
                                          <p:attrName>style.visibility</p:attrName>
                                        </p:attrNameLst>
                                      </p:cBhvr>
                                      <p:to>
                                        <p:strVal val="visible"/>
                                      </p:to>
                                    </p:set>
                                    <p:animEffect transition="in" filter="diamond(in)">
                                      <p:cBhvr>
                                        <p:cTn id="32" dur="2000"/>
                                        <p:tgtEl>
                                          <p:spTgt spid="17411">
                                            <p:txEl>
                                              <p:pRg st="5" end="5"/>
                                            </p:txEl>
                                          </p:spTgt>
                                        </p:tgtEl>
                                      </p:cBhvr>
                                    </p:animEffect>
                                  </p:childTnLst>
                                </p:cTn>
                              </p:par>
                            </p:childTnLst>
                          </p:cTn>
                        </p:par>
                        <p:par>
                          <p:cTn id="33" fill="hold" nodeType="afterGroup">
                            <p:stCondLst>
                              <p:cond delay="12500"/>
                            </p:stCondLst>
                            <p:childTnLst>
                              <p:par>
                                <p:cTn id="34" presetID="8" presetClass="entr" presetSubtype="16" fill="hold" grpId="0" nodeType="afterEffect">
                                  <p:stCondLst>
                                    <p:cond delay="0"/>
                                  </p:stCondLst>
                                  <p:childTnLst>
                                    <p:set>
                                      <p:cBhvr>
                                        <p:cTn id="35" dur="1" fill="hold">
                                          <p:stCondLst>
                                            <p:cond delay="0"/>
                                          </p:stCondLst>
                                        </p:cTn>
                                        <p:tgtEl>
                                          <p:spTgt spid="17411">
                                            <p:txEl>
                                              <p:pRg st="6" end="6"/>
                                            </p:txEl>
                                          </p:spTgt>
                                        </p:tgtEl>
                                        <p:attrNameLst>
                                          <p:attrName>style.visibility</p:attrName>
                                        </p:attrNameLst>
                                      </p:cBhvr>
                                      <p:to>
                                        <p:strVal val="visible"/>
                                      </p:to>
                                    </p:set>
                                    <p:animEffect transition="in" filter="diamond(in)">
                                      <p:cBhvr>
                                        <p:cTn id="36" dur="2000"/>
                                        <p:tgtEl>
                                          <p:spTgt spid="17411">
                                            <p:txEl>
                                              <p:pRg st="6" end="6"/>
                                            </p:txEl>
                                          </p:spTgt>
                                        </p:tgtEl>
                                      </p:cBhvr>
                                    </p:animEffect>
                                  </p:childTnLst>
                                </p:cTn>
                              </p:par>
                            </p:childTnLst>
                          </p:cTn>
                        </p:par>
                        <p:par>
                          <p:cTn id="37" fill="hold" nodeType="afterGroup">
                            <p:stCondLst>
                              <p:cond delay="14500"/>
                            </p:stCondLst>
                            <p:childTnLst>
                              <p:par>
                                <p:cTn id="38" presetID="37" presetClass="entr" presetSubtype="0" fill="hold" grpId="0" nodeType="afterEffect">
                                  <p:stCondLst>
                                    <p:cond delay="0"/>
                                  </p:stCondLst>
                                  <p:childTnLst>
                                    <p:set>
                                      <p:cBhvr>
                                        <p:cTn id="39" dur="1" fill="hold">
                                          <p:stCondLst>
                                            <p:cond delay="0"/>
                                          </p:stCondLst>
                                        </p:cTn>
                                        <p:tgtEl>
                                          <p:spTgt spid="17412"/>
                                        </p:tgtEl>
                                        <p:attrNameLst>
                                          <p:attrName>style.visibility</p:attrName>
                                        </p:attrNameLst>
                                      </p:cBhvr>
                                      <p:to>
                                        <p:strVal val="visible"/>
                                      </p:to>
                                    </p:set>
                                    <p:animEffect transition="in" filter="fade">
                                      <p:cBhvr>
                                        <p:cTn id="40" dur="1000"/>
                                        <p:tgtEl>
                                          <p:spTgt spid="17412"/>
                                        </p:tgtEl>
                                      </p:cBhvr>
                                    </p:animEffect>
                                    <p:anim calcmode="lin" valueType="num">
                                      <p:cBhvr>
                                        <p:cTn id="41" dur="1000" fill="hold"/>
                                        <p:tgtEl>
                                          <p:spTgt spid="17412"/>
                                        </p:tgtEl>
                                        <p:attrNameLst>
                                          <p:attrName>ppt_x</p:attrName>
                                        </p:attrNameLst>
                                      </p:cBhvr>
                                      <p:tavLst>
                                        <p:tav tm="0">
                                          <p:val>
                                            <p:strVal val="#ppt_x"/>
                                          </p:val>
                                        </p:tav>
                                        <p:tav tm="100000">
                                          <p:val>
                                            <p:strVal val="#ppt_x"/>
                                          </p:val>
                                        </p:tav>
                                      </p:tavLst>
                                    </p:anim>
                                    <p:anim calcmode="lin" valueType="num">
                                      <p:cBhvr>
                                        <p:cTn id="42" dur="900" decel="100000" fill="hold"/>
                                        <p:tgtEl>
                                          <p:spTgt spid="17412"/>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74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build="p"/>
      <p:bldP spid="174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323528" y="332656"/>
            <a:ext cx="7992888" cy="6336432"/>
          </a:xfrm>
        </p:spPr>
        <p:txBody>
          <a:bodyPr/>
          <a:lstStyle/>
          <a:p>
            <a:pPr algn="ctr" eaLnBrk="1" hangingPunct="1">
              <a:lnSpc>
                <a:spcPct val="80000"/>
              </a:lnSpc>
              <a:spcBef>
                <a:spcPct val="0"/>
              </a:spcBef>
              <a:buFontTx/>
              <a:buNone/>
            </a:pPr>
            <a:r>
              <a:rPr lang="ru-RU" sz="2400" i="1" dirty="0" smtClean="0">
                <a:solidFill>
                  <a:srgbClr val="0000CC"/>
                </a:solidFill>
              </a:rPr>
              <a:t>Война в Европе закончилась.</a:t>
            </a:r>
          </a:p>
          <a:p>
            <a:pPr algn="ctr" eaLnBrk="1" hangingPunct="1">
              <a:lnSpc>
                <a:spcPct val="80000"/>
              </a:lnSpc>
              <a:spcBef>
                <a:spcPct val="0"/>
              </a:spcBef>
              <a:buFontTx/>
              <a:buNone/>
            </a:pPr>
            <a:r>
              <a:rPr lang="ru-RU" sz="2400" i="1" dirty="0" smtClean="0">
                <a:solidFill>
                  <a:srgbClr val="0000CC"/>
                </a:solidFill>
              </a:rPr>
              <a:t> В ознаменование победоносного завершения Великой Отечественной войны советского народа против фашистских захватчиков и одержанных исторических побед Красной Армии, увенчавшихся полным разгромом гитлеровской Германии, Президиум Верховного Совета СССР принял Указ об объявлении</a:t>
            </a:r>
          </a:p>
          <a:p>
            <a:pPr algn="ctr" eaLnBrk="1" hangingPunct="1">
              <a:lnSpc>
                <a:spcPct val="80000"/>
              </a:lnSpc>
              <a:spcBef>
                <a:spcPct val="0"/>
              </a:spcBef>
              <a:buFontTx/>
              <a:buNone/>
            </a:pPr>
            <a:r>
              <a:rPr lang="ru-RU" sz="2400" i="1" dirty="0" smtClean="0">
                <a:solidFill>
                  <a:srgbClr val="0000CC"/>
                </a:solidFill>
              </a:rPr>
              <a:t> </a:t>
            </a:r>
            <a:r>
              <a:rPr lang="ru-RU" sz="2400" i="1" dirty="0" smtClean="0">
                <a:solidFill>
                  <a:srgbClr val="FF0000"/>
                </a:solidFill>
              </a:rPr>
              <a:t>9</a:t>
            </a:r>
            <a:r>
              <a:rPr lang="ru-RU" sz="2400" i="1" dirty="0" smtClean="0">
                <a:solidFill>
                  <a:srgbClr val="0000CC"/>
                </a:solidFill>
              </a:rPr>
              <a:t> </a:t>
            </a:r>
            <a:r>
              <a:rPr lang="ru-RU" sz="2400" i="1" dirty="0" smtClean="0">
                <a:solidFill>
                  <a:srgbClr val="FF0000"/>
                </a:solidFill>
              </a:rPr>
              <a:t>мая</a:t>
            </a:r>
            <a:r>
              <a:rPr lang="ru-RU" sz="2400" i="1" dirty="0" smtClean="0">
                <a:solidFill>
                  <a:srgbClr val="0000CC"/>
                </a:solidFill>
              </a:rPr>
              <a:t> днем всенародного торжества — Праздником Победы -  день победы над фашистской Германией останется в памяти человечества как одна из самых знаменательных дат в истории!</a:t>
            </a:r>
          </a:p>
          <a:p>
            <a:pPr algn="ctr" eaLnBrk="1" hangingPunct="1">
              <a:lnSpc>
                <a:spcPct val="80000"/>
              </a:lnSpc>
              <a:buFontTx/>
              <a:buNone/>
            </a:pPr>
            <a:endParaRPr lang="ru-RU" sz="2400" i="1" dirty="0" smtClean="0">
              <a:solidFill>
                <a:srgbClr val="0000CC"/>
              </a:solidFill>
            </a:endParaRPr>
          </a:p>
        </p:txBody>
      </p:sp>
      <p:pic>
        <p:nvPicPr>
          <p:cNvPr id="36867"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28750" y="3500438"/>
            <a:ext cx="60960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64062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14313" y="0"/>
            <a:ext cx="8675687" cy="981075"/>
          </a:xfrm>
        </p:spPr>
        <p:txBody>
          <a:bodyPr/>
          <a:lstStyle/>
          <a:p>
            <a:pPr eaLnBrk="1" hangingPunct="1">
              <a:defRPr/>
            </a:pPr>
            <a:r>
              <a:rPr lang="ru-RU" b="1" dirty="0" smtClean="0">
                <a:solidFill>
                  <a:schemeClr val="accent5">
                    <a:lumMod val="25000"/>
                  </a:schemeClr>
                </a:solidFill>
              </a:rPr>
              <a:t>ОБРАЩЕНИЕ К ВЕТЕРАНАМ:</a:t>
            </a:r>
          </a:p>
        </p:txBody>
      </p:sp>
      <p:sp>
        <p:nvSpPr>
          <p:cNvPr id="39939" name="Rectangle 3"/>
          <p:cNvSpPr>
            <a:spLocks noGrp="1" noChangeArrowheads="1"/>
          </p:cNvSpPr>
          <p:nvPr>
            <p:ph type="body" idx="1"/>
          </p:nvPr>
        </p:nvSpPr>
        <p:spPr>
          <a:xfrm>
            <a:off x="539552" y="908719"/>
            <a:ext cx="5104011" cy="5602411"/>
          </a:xfrm>
        </p:spPr>
        <p:txBody>
          <a:bodyPr/>
          <a:lstStyle/>
          <a:p>
            <a:pPr eaLnBrk="1" hangingPunct="1">
              <a:lnSpc>
                <a:spcPct val="80000"/>
              </a:lnSpc>
              <a:buFontTx/>
              <a:buNone/>
              <a:defRPr/>
            </a:pPr>
            <a:r>
              <a:rPr lang="ru-RU" sz="1800" b="1" dirty="0" smtClean="0">
                <a:solidFill>
                  <a:schemeClr val="accent6">
                    <a:lumMod val="75000"/>
                  </a:schemeClr>
                </a:solidFill>
              </a:rPr>
              <a:t>Мы родились, когда все было в прошлом,</a:t>
            </a:r>
          </a:p>
          <a:p>
            <a:pPr eaLnBrk="1" hangingPunct="1">
              <a:lnSpc>
                <a:spcPct val="80000"/>
              </a:lnSpc>
              <a:buFontTx/>
              <a:buNone/>
              <a:defRPr/>
            </a:pPr>
            <a:r>
              <a:rPr lang="ru-RU" sz="1800" b="1" dirty="0" smtClean="0">
                <a:solidFill>
                  <a:schemeClr val="accent6">
                    <a:lumMod val="75000"/>
                  </a:schemeClr>
                </a:solidFill>
              </a:rPr>
              <a:t>Победе нашей не один десяток лет,</a:t>
            </a:r>
          </a:p>
          <a:p>
            <a:pPr eaLnBrk="1" hangingPunct="1">
              <a:lnSpc>
                <a:spcPct val="80000"/>
              </a:lnSpc>
              <a:buFontTx/>
              <a:buNone/>
              <a:defRPr/>
            </a:pPr>
            <a:r>
              <a:rPr lang="ru-RU" sz="1800" b="1" dirty="0" smtClean="0">
                <a:solidFill>
                  <a:schemeClr val="accent6">
                    <a:lumMod val="75000"/>
                  </a:schemeClr>
                </a:solidFill>
              </a:rPr>
              <a:t>Но как нам близко то, что уже в прошлом.</a:t>
            </a:r>
          </a:p>
          <a:p>
            <a:pPr eaLnBrk="1" hangingPunct="1">
              <a:lnSpc>
                <a:spcPct val="80000"/>
              </a:lnSpc>
              <a:buFontTx/>
              <a:buNone/>
              <a:defRPr/>
            </a:pPr>
            <a:r>
              <a:rPr lang="ru-RU" sz="1800" b="1" dirty="0" smtClean="0">
                <a:solidFill>
                  <a:srgbClr val="FF0000"/>
                </a:solidFill>
              </a:rPr>
              <a:t>Дай Бог вам, ветераны, долгих лет!</a:t>
            </a:r>
          </a:p>
          <a:p>
            <a:pPr eaLnBrk="1" hangingPunct="1">
              <a:lnSpc>
                <a:spcPct val="80000"/>
              </a:lnSpc>
              <a:buFontTx/>
              <a:buNone/>
              <a:defRPr/>
            </a:pPr>
            <a:r>
              <a:rPr lang="ru-RU" sz="1800" b="1" dirty="0" smtClean="0">
                <a:solidFill>
                  <a:schemeClr val="accent6">
                    <a:lumMod val="75000"/>
                  </a:schemeClr>
                </a:solidFill>
              </a:rPr>
              <a:t>И каждый год душа болит, рыдает,</a:t>
            </a:r>
          </a:p>
          <a:p>
            <a:pPr eaLnBrk="1" hangingPunct="1">
              <a:lnSpc>
                <a:spcPct val="80000"/>
              </a:lnSpc>
              <a:buFontTx/>
              <a:buNone/>
              <a:defRPr/>
            </a:pPr>
            <a:r>
              <a:rPr lang="ru-RU" sz="1800" b="1" dirty="0" smtClean="0">
                <a:solidFill>
                  <a:schemeClr val="accent6">
                    <a:lumMod val="75000"/>
                  </a:schemeClr>
                </a:solidFill>
              </a:rPr>
              <a:t>Когда нам память выдает слова.</a:t>
            </a:r>
          </a:p>
          <a:p>
            <a:pPr eaLnBrk="1" hangingPunct="1">
              <a:lnSpc>
                <a:spcPct val="80000"/>
              </a:lnSpc>
              <a:buFontTx/>
              <a:buNone/>
              <a:defRPr/>
            </a:pPr>
            <a:r>
              <a:rPr lang="ru-RU" sz="1800" b="1" dirty="0" smtClean="0">
                <a:solidFill>
                  <a:schemeClr val="accent6">
                    <a:lumMod val="75000"/>
                  </a:schemeClr>
                </a:solidFill>
              </a:rPr>
              <a:t>Дух праздника в воздухе витает,</a:t>
            </a:r>
          </a:p>
          <a:p>
            <a:pPr eaLnBrk="1" hangingPunct="1">
              <a:lnSpc>
                <a:spcPct val="80000"/>
              </a:lnSpc>
              <a:buFontTx/>
              <a:buNone/>
              <a:defRPr/>
            </a:pPr>
            <a:r>
              <a:rPr lang="ru-RU" sz="1800" b="1" dirty="0" smtClean="0">
                <a:solidFill>
                  <a:schemeClr val="accent6">
                    <a:lumMod val="75000"/>
                  </a:schemeClr>
                </a:solidFill>
              </a:rPr>
              <a:t>А на глазах печали пелена.</a:t>
            </a:r>
          </a:p>
          <a:p>
            <a:pPr eaLnBrk="1" hangingPunct="1">
              <a:lnSpc>
                <a:spcPct val="80000"/>
              </a:lnSpc>
              <a:buFontTx/>
              <a:buNone/>
              <a:defRPr/>
            </a:pPr>
            <a:r>
              <a:rPr lang="ru-RU" sz="1800" b="1" dirty="0" smtClean="0">
                <a:solidFill>
                  <a:schemeClr val="accent6">
                    <a:lumMod val="75000"/>
                  </a:schemeClr>
                </a:solidFill>
              </a:rPr>
              <a:t>Спасибо вам, что мы войны не знали,</a:t>
            </a:r>
          </a:p>
          <a:p>
            <a:pPr eaLnBrk="1" hangingPunct="1">
              <a:lnSpc>
                <a:spcPct val="80000"/>
              </a:lnSpc>
              <a:buFontTx/>
              <a:buNone/>
              <a:defRPr/>
            </a:pPr>
            <a:r>
              <a:rPr lang="ru-RU" sz="1800" b="1" dirty="0" smtClean="0">
                <a:solidFill>
                  <a:schemeClr val="accent6">
                    <a:lumMod val="75000"/>
                  </a:schemeClr>
                </a:solidFill>
              </a:rPr>
              <a:t>Что мы не слышим шума страшных лет,</a:t>
            </a:r>
          </a:p>
          <a:p>
            <a:pPr eaLnBrk="1" hangingPunct="1">
              <a:lnSpc>
                <a:spcPct val="80000"/>
              </a:lnSpc>
              <a:buFontTx/>
              <a:buNone/>
              <a:defRPr/>
            </a:pPr>
            <a:r>
              <a:rPr lang="ru-RU" sz="1800" b="1" dirty="0" smtClean="0">
                <a:solidFill>
                  <a:schemeClr val="accent6">
                    <a:lumMod val="75000"/>
                  </a:schemeClr>
                </a:solidFill>
              </a:rPr>
              <a:t>Что вы нам жизнь своею жизнью дали!</a:t>
            </a:r>
          </a:p>
          <a:p>
            <a:pPr eaLnBrk="1" hangingPunct="1">
              <a:lnSpc>
                <a:spcPct val="80000"/>
              </a:lnSpc>
              <a:buFontTx/>
              <a:buNone/>
              <a:defRPr/>
            </a:pPr>
            <a:r>
              <a:rPr lang="ru-RU" sz="1800" b="1" dirty="0" smtClean="0">
                <a:solidFill>
                  <a:srgbClr val="FF0000"/>
                </a:solidFill>
              </a:rPr>
              <a:t>Дай Бог вам, ветераны, долгих лет!</a:t>
            </a:r>
          </a:p>
          <a:p>
            <a:pPr eaLnBrk="1" hangingPunct="1">
              <a:lnSpc>
                <a:spcPct val="80000"/>
              </a:lnSpc>
              <a:buFontTx/>
              <a:buNone/>
              <a:defRPr/>
            </a:pPr>
            <a:r>
              <a:rPr lang="ru-RU" sz="1800" b="1" dirty="0" smtClean="0">
                <a:solidFill>
                  <a:schemeClr val="accent6">
                    <a:lumMod val="75000"/>
                  </a:schemeClr>
                </a:solidFill>
              </a:rPr>
              <a:t>Пусть помнят все про подвиг вашей жизни,</a:t>
            </a:r>
          </a:p>
          <a:p>
            <a:pPr eaLnBrk="1" hangingPunct="1">
              <a:lnSpc>
                <a:spcPct val="80000"/>
              </a:lnSpc>
              <a:buFontTx/>
              <a:buNone/>
              <a:defRPr/>
            </a:pPr>
            <a:r>
              <a:rPr lang="ru-RU" sz="1800" b="1" dirty="0" smtClean="0">
                <a:solidFill>
                  <a:schemeClr val="accent6">
                    <a:lumMod val="75000"/>
                  </a:schemeClr>
                </a:solidFill>
              </a:rPr>
              <a:t>Пусть люди помнят ваши имена.</a:t>
            </a:r>
          </a:p>
          <a:p>
            <a:pPr eaLnBrk="1" hangingPunct="1">
              <a:lnSpc>
                <a:spcPct val="80000"/>
              </a:lnSpc>
              <a:buFontTx/>
              <a:buNone/>
              <a:defRPr/>
            </a:pPr>
            <a:r>
              <a:rPr lang="ru-RU" sz="1800" b="1" dirty="0" smtClean="0">
                <a:solidFill>
                  <a:schemeClr val="accent6">
                    <a:lumMod val="75000"/>
                  </a:schemeClr>
                </a:solidFill>
              </a:rPr>
              <a:t>И пусть умолкнут войны, что есть в мире</a:t>
            </a:r>
          </a:p>
          <a:p>
            <a:pPr eaLnBrk="1" hangingPunct="1">
              <a:lnSpc>
                <a:spcPct val="80000"/>
              </a:lnSpc>
              <a:buFontTx/>
              <a:buNone/>
              <a:defRPr/>
            </a:pPr>
            <a:r>
              <a:rPr lang="ru-RU" sz="1800" b="1" dirty="0" smtClean="0">
                <a:solidFill>
                  <a:schemeClr val="accent6">
                    <a:lumMod val="75000"/>
                  </a:schemeClr>
                </a:solidFill>
              </a:rPr>
              <a:t>В тот день, когда черемуха цвела.</a:t>
            </a:r>
          </a:p>
          <a:p>
            <a:pPr eaLnBrk="1" hangingPunct="1">
              <a:lnSpc>
                <a:spcPct val="80000"/>
              </a:lnSpc>
              <a:buFontTx/>
              <a:buNone/>
              <a:defRPr/>
            </a:pPr>
            <a:r>
              <a:rPr lang="ru-RU" sz="1800" b="1" dirty="0" smtClean="0">
                <a:solidFill>
                  <a:schemeClr val="accent6">
                    <a:lumMod val="75000"/>
                  </a:schemeClr>
                </a:solidFill>
              </a:rPr>
              <a:t>Да, - это праздник вашей седины,</a:t>
            </a:r>
          </a:p>
          <a:p>
            <a:pPr eaLnBrk="1" hangingPunct="1">
              <a:lnSpc>
                <a:spcPct val="80000"/>
              </a:lnSpc>
              <a:buFontTx/>
              <a:buNone/>
              <a:defRPr/>
            </a:pPr>
            <a:r>
              <a:rPr lang="ru-RU" sz="1800" b="1" dirty="0" smtClean="0">
                <a:solidFill>
                  <a:schemeClr val="accent6">
                    <a:lumMod val="75000"/>
                  </a:schemeClr>
                </a:solidFill>
              </a:rPr>
              <a:t>Вы пережили много бед.</a:t>
            </a:r>
          </a:p>
          <a:p>
            <a:pPr eaLnBrk="1" hangingPunct="1">
              <a:lnSpc>
                <a:spcPct val="80000"/>
              </a:lnSpc>
              <a:buFontTx/>
              <a:buNone/>
              <a:defRPr/>
            </a:pPr>
            <a:r>
              <a:rPr lang="ru-RU" sz="1800" b="1" dirty="0" smtClean="0">
                <a:solidFill>
                  <a:schemeClr val="accent6">
                    <a:lumMod val="75000"/>
                  </a:schemeClr>
                </a:solidFill>
              </a:rPr>
              <a:t>Поклон нижайший, до самой земли,</a:t>
            </a:r>
          </a:p>
          <a:p>
            <a:pPr eaLnBrk="1" hangingPunct="1">
              <a:lnSpc>
                <a:spcPct val="80000"/>
              </a:lnSpc>
              <a:buFontTx/>
              <a:buNone/>
              <a:defRPr/>
            </a:pPr>
            <a:r>
              <a:rPr lang="ru-RU" sz="1800" b="1" dirty="0" smtClean="0">
                <a:solidFill>
                  <a:srgbClr val="FF0000"/>
                </a:solidFill>
              </a:rPr>
              <a:t>Дай Бог вам, ветераны, долгих лет!</a:t>
            </a:r>
          </a:p>
        </p:txBody>
      </p:sp>
      <p:pic>
        <p:nvPicPr>
          <p:cNvPr id="39940" name="Picture 4" descr="1232443789_gvozdika-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00688" y="1428750"/>
            <a:ext cx="3429000" cy="421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AutoShape 5">
            <a:hlinkClick r:id="rId3" action="ppaction://hlinksldjump" highlightClick="1"/>
          </p:cNvPr>
          <p:cNvSpPr>
            <a:spLocks noChangeArrowheads="1"/>
          </p:cNvSpPr>
          <p:nvPr/>
        </p:nvSpPr>
        <p:spPr bwMode="auto">
          <a:xfrm>
            <a:off x="8783638" y="6453188"/>
            <a:ext cx="360362" cy="404812"/>
          </a:xfrm>
          <a:prstGeom prst="actionButtonHome">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ru-RU"/>
          </a:p>
        </p:txBody>
      </p:sp>
    </p:spTree>
    <p:extLst>
      <p:ext uri="{BB962C8B-B14F-4D97-AF65-F5344CB8AC3E}">
        <p14:creationId xmlns:p14="http://schemas.microsoft.com/office/powerpoint/2010/main" val="4411081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p:cTn id="7" dur="1000" fill="hold"/>
                                        <p:tgtEl>
                                          <p:spTgt spid="39938"/>
                                        </p:tgtEl>
                                        <p:attrNameLst>
                                          <p:attrName>ppt_w</p:attrName>
                                        </p:attrNameLst>
                                      </p:cBhvr>
                                      <p:tavLst>
                                        <p:tav tm="0">
                                          <p:val>
                                            <p:strVal val="#ppt_w+.3"/>
                                          </p:val>
                                        </p:tav>
                                        <p:tav tm="100000">
                                          <p:val>
                                            <p:strVal val="#ppt_w"/>
                                          </p:val>
                                        </p:tav>
                                      </p:tavLst>
                                    </p:anim>
                                    <p:anim calcmode="lin" valueType="num">
                                      <p:cBhvr>
                                        <p:cTn id="8" dur="1000" fill="hold"/>
                                        <p:tgtEl>
                                          <p:spTgt spid="39938"/>
                                        </p:tgtEl>
                                        <p:attrNameLst>
                                          <p:attrName>ppt_h</p:attrName>
                                        </p:attrNameLst>
                                      </p:cBhvr>
                                      <p:tavLst>
                                        <p:tav tm="0">
                                          <p:val>
                                            <p:strVal val="#ppt_h"/>
                                          </p:val>
                                        </p:tav>
                                        <p:tav tm="100000">
                                          <p:val>
                                            <p:strVal val="#ppt_h"/>
                                          </p:val>
                                        </p:tav>
                                      </p:tavLst>
                                    </p:anim>
                                    <p:animEffect transition="in" filter="fade">
                                      <p:cBhvr>
                                        <p:cTn id="9" dur="1000"/>
                                        <p:tgtEl>
                                          <p:spTgt spid="39938"/>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39940"/>
                                        </p:tgtEl>
                                        <p:attrNameLst>
                                          <p:attrName>style.visibility</p:attrName>
                                        </p:attrNameLst>
                                      </p:cBhvr>
                                      <p:to>
                                        <p:strVal val="visible"/>
                                      </p:to>
                                    </p:set>
                                    <p:anim calcmode="lin" valueType="num">
                                      <p:cBhvr>
                                        <p:cTn id="12" dur="1000" fill="hold"/>
                                        <p:tgtEl>
                                          <p:spTgt spid="39940"/>
                                        </p:tgtEl>
                                        <p:attrNameLst>
                                          <p:attrName>ppt_w</p:attrName>
                                        </p:attrNameLst>
                                      </p:cBhvr>
                                      <p:tavLst>
                                        <p:tav tm="0">
                                          <p:val>
                                            <p:strVal val="#ppt_w+.3"/>
                                          </p:val>
                                        </p:tav>
                                        <p:tav tm="100000">
                                          <p:val>
                                            <p:strVal val="#ppt_w"/>
                                          </p:val>
                                        </p:tav>
                                      </p:tavLst>
                                    </p:anim>
                                    <p:anim calcmode="lin" valueType="num">
                                      <p:cBhvr>
                                        <p:cTn id="13" dur="1000" fill="hold"/>
                                        <p:tgtEl>
                                          <p:spTgt spid="39940"/>
                                        </p:tgtEl>
                                        <p:attrNameLst>
                                          <p:attrName>ppt_h</p:attrName>
                                        </p:attrNameLst>
                                      </p:cBhvr>
                                      <p:tavLst>
                                        <p:tav tm="0">
                                          <p:val>
                                            <p:strVal val="#ppt_h"/>
                                          </p:val>
                                        </p:tav>
                                        <p:tav tm="100000">
                                          <p:val>
                                            <p:strVal val="#ppt_h"/>
                                          </p:val>
                                        </p:tav>
                                      </p:tavLst>
                                    </p:anim>
                                    <p:animEffect transition="in" filter="fade">
                                      <p:cBhvr>
                                        <p:cTn id="14" dur="1000"/>
                                        <p:tgtEl>
                                          <p:spTgt spid="39940"/>
                                        </p:tgtEl>
                                      </p:cBhvr>
                                    </p:animEffect>
                                  </p:childTnLst>
                                </p:cTn>
                              </p:par>
                            </p:childTnLst>
                          </p:cTn>
                        </p:par>
                        <p:par>
                          <p:cTn id="15" fill="hold" nodeType="afterGroup">
                            <p:stCondLst>
                              <p:cond delay="1000"/>
                            </p:stCondLst>
                            <p:childTnLst>
                              <p:par>
                                <p:cTn id="16" presetID="50" presetClass="entr" presetSubtype="0" decel="100000" fill="hold" grpId="0" nodeType="afterEffect">
                                  <p:stCondLst>
                                    <p:cond delay="0"/>
                                  </p:stCondLst>
                                  <p:childTnLst>
                                    <p:set>
                                      <p:cBhvr>
                                        <p:cTn id="17" dur="1" fill="hold">
                                          <p:stCondLst>
                                            <p:cond delay="0"/>
                                          </p:stCondLst>
                                        </p:cTn>
                                        <p:tgtEl>
                                          <p:spTgt spid="39939">
                                            <p:txEl>
                                              <p:pRg st="0" end="0"/>
                                            </p:txEl>
                                          </p:spTgt>
                                        </p:tgtEl>
                                        <p:attrNameLst>
                                          <p:attrName>style.visibility</p:attrName>
                                        </p:attrNameLst>
                                      </p:cBhvr>
                                      <p:to>
                                        <p:strVal val="visible"/>
                                      </p:to>
                                    </p:set>
                                    <p:anim calcmode="lin" valueType="num">
                                      <p:cBhvr>
                                        <p:cTn id="18" dur="1000" fill="hold"/>
                                        <p:tgtEl>
                                          <p:spTgt spid="39939">
                                            <p:txEl>
                                              <p:pRg st="0" end="0"/>
                                            </p:txEl>
                                          </p:spTgt>
                                        </p:tgtEl>
                                        <p:attrNameLst>
                                          <p:attrName>ppt_w</p:attrName>
                                        </p:attrNameLst>
                                      </p:cBhvr>
                                      <p:tavLst>
                                        <p:tav tm="0">
                                          <p:val>
                                            <p:strVal val="#ppt_w+.3"/>
                                          </p:val>
                                        </p:tav>
                                        <p:tav tm="100000">
                                          <p:val>
                                            <p:strVal val="#ppt_w"/>
                                          </p:val>
                                        </p:tav>
                                      </p:tavLst>
                                    </p:anim>
                                    <p:anim calcmode="lin" valueType="num">
                                      <p:cBhvr>
                                        <p:cTn id="19" dur="1000" fill="hold"/>
                                        <p:tgtEl>
                                          <p:spTgt spid="39939">
                                            <p:txEl>
                                              <p:pRg st="0" end="0"/>
                                            </p:txEl>
                                          </p:spTgt>
                                        </p:tgtEl>
                                        <p:attrNameLst>
                                          <p:attrName>ppt_h</p:attrName>
                                        </p:attrNameLst>
                                      </p:cBhvr>
                                      <p:tavLst>
                                        <p:tav tm="0">
                                          <p:val>
                                            <p:strVal val="#ppt_h"/>
                                          </p:val>
                                        </p:tav>
                                        <p:tav tm="100000">
                                          <p:val>
                                            <p:strVal val="#ppt_h"/>
                                          </p:val>
                                        </p:tav>
                                      </p:tavLst>
                                    </p:anim>
                                    <p:animEffect transition="in" filter="fade">
                                      <p:cBhvr>
                                        <p:cTn id="20" dur="1000"/>
                                        <p:tgtEl>
                                          <p:spTgt spid="39939">
                                            <p:txEl>
                                              <p:pRg st="0" end="0"/>
                                            </p:txEl>
                                          </p:spTgt>
                                        </p:tgtEl>
                                      </p:cBhvr>
                                    </p:animEffect>
                                  </p:childTnLst>
                                </p:cTn>
                              </p:par>
                            </p:childTnLst>
                          </p:cTn>
                        </p:par>
                        <p:par>
                          <p:cTn id="21" fill="hold" nodeType="afterGroup">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39939">
                                            <p:txEl>
                                              <p:pRg st="1" end="1"/>
                                            </p:txEl>
                                          </p:spTgt>
                                        </p:tgtEl>
                                        <p:attrNameLst>
                                          <p:attrName>style.visibility</p:attrName>
                                        </p:attrNameLst>
                                      </p:cBhvr>
                                      <p:to>
                                        <p:strVal val="visible"/>
                                      </p:to>
                                    </p:set>
                                    <p:anim calcmode="lin" valueType="num">
                                      <p:cBhvr>
                                        <p:cTn id="24" dur="1000" fill="hold"/>
                                        <p:tgtEl>
                                          <p:spTgt spid="39939">
                                            <p:txEl>
                                              <p:pRg st="1" end="1"/>
                                            </p:txEl>
                                          </p:spTgt>
                                        </p:tgtEl>
                                        <p:attrNameLst>
                                          <p:attrName>ppt_w</p:attrName>
                                        </p:attrNameLst>
                                      </p:cBhvr>
                                      <p:tavLst>
                                        <p:tav tm="0">
                                          <p:val>
                                            <p:strVal val="#ppt_w+.3"/>
                                          </p:val>
                                        </p:tav>
                                        <p:tav tm="100000">
                                          <p:val>
                                            <p:strVal val="#ppt_w"/>
                                          </p:val>
                                        </p:tav>
                                      </p:tavLst>
                                    </p:anim>
                                    <p:anim calcmode="lin" valueType="num">
                                      <p:cBhvr>
                                        <p:cTn id="25" dur="1000" fill="hold"/>
                                        <p:tgtEl>
                                          <p:spTgt spid="39939">
                                            <p:txEl>
                                              <p:pRg st="1" end="1"/>
                                            </p:txEl>
                                          </p:spTgt>
                                        </p:tgtEl>
                                        <p:attrNameLst>
                                          <p:attrName>ppt_h</p:attrName>
                                        </p:attrNameLst>
                                      </p:cBhvr>
                                      <p:tavLst>
                                        <p:tav tm="0">
                                          <p:val>
                                            <p:strVal val="#ppt_h"/>
                                          </p:val>
                                        </p:tav>
                                        <p:tav tm="100000">
                                          <p:val>
                                            <p:strVal val="#ppt_h"/>
                                          </p:val>
                                        </p:tav>
                                      </p:tavLst>
                                    </p:anim>
                                    <p:animEffect transition="in" filter="fade">
                                      <p:cBhvr>
                                        <p:cTn id="26" dur="1000"/>
                                        <p:tgtEl>
                                          <p:spTgt spid="39939">
                                            <p:txEl>
                                              <p:pRg st="1" end="1"/>
                                            </p:txEl>
                                          </p:spTgt>
                                        </p:tgtEl>
                                      </p:cBhvr>
                                    </p:animEffect>
                                  </p:childTnLst>
                                </p:cTn>
                              </p:par>
                            </p:childTnLst>
                          </p:cTn>
                        </p:par>
                        <p:par>
                          <p:cTn id="27" fill="hold" nodeType="afterGroup">
                            <p:stCondLst>
                              <p:cond delay="3000"/>
                            </p:stCondLst>
                            <p:childTnLst>
                              <p:par>
                                <p:cTn id="28" presetID="50" presetClass="entr" presetSubtype="0" decel="100000" fill="hold" grpId="0" nodeType="afterEffect">
                                  <p:stCondLst>
                                    <p:cond delay="0"/>
                                  </p:stCondLst>
                                  <p:childTnLst>
                                    <p:set>
                                      <p:cBhvr>
                                        <p:cTn id="29" dur="1" fill="hold">
                                          <p:stCondLst>
                                            <p:cond delay="0"/>
                                          </p:stCondLst>
                                        </p:cTn>
                                        <p:tgtEl>
                                          <p:spTgt spid="39939">
                                            <p:txEl>
                                              <p:pRg st="2" end="2"/>
                                            </p:txEl>
                                          </p:spTgt>
                                        </p:tgtEl>
                                        <p:attrNameLst>
                                          <p:attrName>style.visibility</p:attrName>
                                        </p:attrNameLst>
                                      </p:cBhvr>
                                      <p:to>
                                        <p:strVal val="visible"/>
                                      </p:to>
                                    </p:set>
                                    <p:anim calcmode="lin" valueType="num">
                                      <p:cBhvr>
                                        <p:cTn id="30" dur="1000" fill="hold"/>
                                        <p:tgtEl>
                                          <p:spTgt spid="39939">
                                            <p:txEl>
                                              <p:pRg st="2" end="2"/>
                                            </p:txEl>
                                          </p:spTgt>
                                        </p:tgtEl>
                                        <p:attrNameLst>
                                          <p:attrName>ppt_w</p:attrName>
                                        </p:attrNameLst>
                                      </p:cBhvr>
                                      <p:tavLst>
                                        <p:tav tm="0">
                                          <p:val>
                                            <p:strVal val="#ppt_w+.3"/>
                                          </p:val>
                                        </p:tav>
                                        <p:tav tm="100000">
                                          <p:val>
                                            <p:strVal val="#ppt_w"/>
                                          </p:val>
                                        </p:tav>
                                      </p:tavLst>
                                    </p:anim>
                                    <p:anim calcmode="lin" valueType="num">
                                      <p:cBhvr>
                                        <p:cTn id="31" dur="1000" fill="hold"/>
                                        <p:tgtEl>
                                          <p:spTgt spid="39939">
                                            <p:txEl>
                                              <p:pRg st="2" end="2"/>
                                            </p:txEl>
                                          </p:spTgt>
                                        </p:tgtEl>
                                        <p:attrNameLst>
                                          <p:attrName>ppt_h</p:attrName>
                                        </p:attrNameLst>
                                      </p:cBhvr>
                                      <p:tavLst>
                                        <p:tav tm="0">
                                          <p:val>
                                            <p:strVal val="#ppt_h"/>
                                          </p:val>
                                        </p:tav>
                                        <p:tav tm="100000">
                                          <p:val>
                                            <p:strVal val="#ppt_h"/>
                                          </p:val>
                                        </p:tav>
                                      </p:tavLst>
                                    </p:anim>
                                    <p:animEffect transition="in" filter="fade">
                                      <p:cBhvr>
                                        <p:cTn id="32" dur="1000"/>
                                        <p:tgtEl>
                                          <p:spTgt spid="39939">
                                            <p:txEl>
                                              <p:pRg st="2" end="2"/>
                                            </p:txEl>
                                          </p:spTgt>
                                        </p:tgtEl>
                                      </p:cBhvr>
                                    </p:animEffect>
                                  </p:childTnLst>
                                </p:cTn>
                              </p:par>
                            </p:childTnLst>
                          </p:cTn>
                        </p:par>
                        <p:par>
                          <p:cTn id="33" fill="hold" nodeType="afterGroup">
                            <p:stCondLst>
                              <p:cond delay="4000"/>
                            </p:stCondLst>
                            <p:childTnLst>
                              <p:par>
                                <p:cTn id="34" presetID="50" presetClass="entr" presetSubtype="0" decel="100000" fill="hold" grpId="0" nodeType="afterEffect">
                                  <p:stCondLst>
                                    <p:cond delay="0"/>
                                  </p:stCondLst>
                                  <p:childTnLst>
                                    <p:set>
                                      <p:cBhvr>
                                        <p:cTn id="35" dur="1" fill="hold">
                                          <p:stCondLst>
                                            <p:cond delay="0"/>
                                          </p:stCondLst>
                                        </p:cTn>
                                        <p:tgtEl>
                                          <p:spTgt spid="39939">
                                            <p:txEl>
                                              <p:pRg st="3" end="3"/>
                                            </p:txEl>
                                          </p:spTgt>
                                        </p:tgtEl>
                                        <p:attrNameLst>
                                          <p:attrName>style.visibility</p:attrName>
                                        </p:attrNameLst>
                                      </p:cBhvr>
                                      <p:to>
                                        <p:strVal val="visible"/>
                                      </p:to>
                                    </p:set>
                                    <p:anim calcmode="lin" valueType="num">
                                      <p:cBhvr>
                                        <p:cTn id="36" dur="1000" fill="hold"/>
                                        <p:tgtEl>
                                          <p:spTgt spid="39939">
                                            <p:txEl>
                                              <p:pRg st="3" end="3"/>
                                            </p:txEl>
                                          </p:spTgt>
                                        </p:tgtEl>
                                        <p:attrNameLst>
                                          <p:attrName>ppt_w</p:attrName>
                                        </p:attrNameLst>
                                      </p:cBhvr>
                                      <p:tavLst>
                                        <p:tav tm="0">
                                          <p:val>
                                            <p:strVal val="#ppt_w+.3"/>
                                          </p:val>
                                        </p:tav>
                                        <p:tav tm="100000">
                                          <p:val>
                                            <p:strVal val="#ppt_w"/>
                                          </p:val>
                                        </p:tav>
                                      </p:tavLst>
                                    </p:anim>
                                    <p:anim calcmode="lin" valueType="num">
                                      <p:cBhvr>
                                        <p:cTn id="37" dur="1000" fill="hold"/>
                                        <p:tgtEl>
                                          <p:spTgt spid="39939">
                                            <p:txEl>
                                              <p:pRg st="3" end="3"/>
                                            </p:txEl>
                                          </p:spTgt>
                                        </p:tgtEl>
                                        <p:attrNameLst>
                                          <p:attrName>ppt_h</p:attrName>
                                        </p:attrNameLst>
                                      </p:cBhvr>
                                      <p:tavLst>
                                        <p:tav tm="0">
                                          <p:val>
                                            <p:strVal val="#ppt_h"/>
                                          </p:val>
                                        </p:tav>
                                        <p:tav tm="100000">
                                          <p:val>
                                            <p:strVal val="#ppt_h"/>
                                          </p:val>
                                        </p:tav>
                                      </p:tavLst>
                                    </p:anim>
                                    <p:animEffect transition="in" filter="fade">
                                      <p:cBhvr>
                                        <p:cTn id="38" dur="1000"/>
                                        <p:tgtEl>
                                          <p:spTgt spid="39939">
                                            <p:txEl>
                                              <p:pRg st="3" end="3"/>
                                            </p:txEl>
                                          </p:spTgt>
                                        </p:tgtEl>
                                      </p:cBhvr>
                                    </p:animEffect>
                                  </p:childTnLst>
                                </p:cTn>
                              </p:par>
                            </p:childTnLst>
                          </p:cTn>
                        </p:par>
                        <p:par>
                          <p:cTn id="39" fill="hold" nodeType="afterGroup">
                            <p:stCondLst>
                              <p:cond delay="5000"/>
                            </p:stCondLst>
                            <p:childTnLst>
                              <p:par>
                                <p:cTn id="40" presetID="50" presetClass="entr" presetSubtype="0" decel="100000" fill="hold" grpId="0" nodeType="afterEffect">
                                  <p:stCondLst>
                                    <p:cond delay="0"/>
                                  </p:stCondLst>
                                  <p:childTnLst>
                                    <p:set>
                                      <p:cBhvr>
                                        <p:cTn id="41" dur="1" fill="hold">
                                          <p:stCondLst>
                                            <p:cond delay="0"/>
                                          </p:stCondLst>
                                        </p:cTn>
                                        <p:tgtEl>
                                          <p:spTgt spid="39939">
                                            <p:txEl>
                                              <p:pRg st="4" end="4"/>
                                            </p:txEl>
                                          </p:spTgt>
                                        </p:tgtEl>
                                        <p:attrNameLst>
                                          <p:attrName>style.visibility</p:attrName>
                                        </p:attrNameLst>
                                      </p:cBhvr>
                                      <p:to>
                                        <p:strVal val="visible"/>
                                      </p:to>
                                    </p:set>
                                    <p:anim calcmode="lin" valueType="num">
                                      <p:cBhvr>
                                        <p:cTn id="42" dur="1000" fill="hold"/>
                                        <p:tgtEl>
                                          <p:spTgt spid="39939">
                                            <p:txEl>
                                              <p:pRg st="4" end="4"/>
                                            </p:txEl>
                                          </p:spTgt>
                                        </p:tgtEl>
                                        <p:attrNameLst>
                                          <p:attrName>ppt_w</p:attrName>
                                        </p:attrNameLst>
                                      </p:cBhvr>
                                      <p:tavLst>
                                        <p:tav tm="0">
                                          <p:val>
                                            <p:strVal val="#ppt_w+.3"/>
                                          </p:val>
                                        </p:tav>
                                        <p:tav tm="100000">
                                          <p:val>
                                            <p:strVal val="#ppt_w"/>
                                          </p:val>
                                        </p:tav>
                                      </p:tavLst>
                                    </p:anim>
                                    <p:anim calcmode="lin" valueType="num">
                                      <p:cBhvr>
                                        <p:cTn id="43" dur="1000" fill="hold"/>
                                        <p:tgtEl>
                                          <p:spTgt spid="39939">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39939">
                                            <p:txEl>
                                              <p:pRg st="4" end="4"/>
                                            </p:txEl>
                                          </p:spTgt>
                                        </p:tgtEl>
                                      </p:cBhvr>
                                    </p:animEffect>
                                  </p:childTnLst>
                                </p:cTn>
                              </p:par>
                            </p:childTnLst>
                          </p:cTn>
                        </p:par>
                        <p:par>
                          <p:cTn id="45" fill="hold" nodeType="afterGroup">
                            <p:stCondLst>
                              <p:cond delay="6000"/>
                            </p:stCondLst>
                            <p:childTnLst>
                              <p:par>
                                <p:cTn id="46" presetID="50" presetClass="entr" presetSubtype="0" decel="100000" fill="hold" grpId="0" nodeType="afterEffect">
                                  <p:stCondLst>
                                    <p:cond delay="0"/>
                                  </p:stCondLst>
                                  <p:childTnLst>
                                    <p:set>
                                      <p:cBhvr>
                                        <p:cTn id="47" dur="1" fill="hold">
                                          <p:stCondLst>
                                            <p:cond delay="0"/>
                                          </p:stCondLst>
                                        </p:cTn>
                                        <p:tgtEl>
                                          <p:spTgt spid="39939">
                                            <p:txEl>
                                              <p:pRg st="5" end="5"/>
                                            </p:txEl>
                                          </p:spTgt>
                                        </p:tgtEl>
                                        <p:attrNameLst>
                                          <p:attrName>style.visibility</p:attrName>
                                        </p:attrNameLst>
                                      </p:cBhvr>
                                      <p:to>
                                        <p:strVal val="visible"/>
                                      </p:to>
                                    </p:set>
                                    <p:anim calcmode="lin" valueType="num">
                                      <p:cBhvr>
                                        <p:cTn id="48" dur="1000" fill="hold"/>
                                        <p:tgtEl>
                                          <p:spTgt spid="39939">
                                            <p:txEl>
                                              <p:pRg st="5" end="5"/>
                                            </p:txEl>
                                          </p:spTgt>
                                        </p:tgtEl>
                                        <p:attrNameLst>
                                          <p:attrName>ppt_w</p:attrName>
                                        </p:attrNameLst>
                                      </p:cBhvr>
                                      <p:tavLst>
                                        <p:tav tm="0">
                                          <p:val>
                                            <p:strVal val="#ppt_w+.3"/>
                                          </p:val>
                                        </p:tav>
                                        <p:tav tm="100000">
                                          <p:val>
                                            <p:strVal val="#ppt_w"/>
                                          </p:val>
                                        </p:tav>
                                      </p:tavLst>
                                    </p:anim>
                                    <p:anim calcmode="lin" valueType="num">
                                      <p:cBhvr>
                                        <p:cTn id="49" dur="1000" fill="hold"/>
                                        <p:tgtEl>
                                          <p:spTgt spid="39939">
                                            <p:txEl>
                                              <p:pRg st="5" end="5"/>
                                            </p:txEl>
                                          </p:spTgt>
                                        </p:tgtEl>
                                        <p:attrNameLst>
                                          <p:attrName>ppt_h</p:attrName>
                                        </p:attrNameLst>
                                      </p:cBhvr>
                                      <p:tavLst>
                                        <p:tav tm="0">
                                          <p:val>
                                            <p:strVal val="#ppt_h"/>
                                          </p:val>
                                        </p:tav>
                                        <p:tav tm="100000">
                                          <p:val>
                                            <p:strVal val="#ppt_h"/>
                                          </p:val>
                                        </p:tav>
                                      </p:tavLst>
                                    </p:anim>
                                    <p:animEffect transition="in" filter="fade">
                                      <p:cBhvr>
                                        <p:cTn id="50" dur="1000"/>
                                        <p:tgtEl>
                                          <p:spTgt spid="39939">
                                            <p:txEl>
                                              <p:pRg st="5" end="5"/>
                                            </p:txEl>
                                          </p:spTgt>
                                        </p:tgtEl>
                                      </p:cBhvr>
                                    </p:animEffect>
                                  </p:childTnLst>
                                </p:cTn>
                              </p:par>
                            </p:childTnLst>
                          </p:cTn>
                        </p:par>
                        <p:par>
                          <p:cTn id="51" fill="hold" nodeType="afterGroup">
                            <p:stCondLst>
                              <p:cond delay="7000"/>
                            </p:stCondLst>
                            <p:childTnLst>
                              <p:par>
                                <p:cTn id="52" presetID="50" presetClass="entr" presetSubtype="0" decel="100000" fill="hold" grpId="0" nodeType="afterEffect">
                                  <p:stCondLst>
                                    <p:cond delay="0"/>
                                  </p:stCondLst>
                                  <p:childTnLst>
                                    <p:set>
                                      <p:cBhvr>
                                        <p:cTn id="53" dur="1" fill="hold">
                                          <p:stCondLst>
                                            <p:cond delay="0"/>
                                          </p:stCondLst>
                                        </p:cTn>
                                        <p:tgtEl>
                                          <p:spTgt spid="39939">
                                            <p:txEl>
                                              <p:pRg st="6" end="6"/>
                                            </p:txEl>
                                          </p:spTgt>
                                        </p:tgtEl>
                                        <p:attrNameLst>
                                          <p:attrName>style.visibility</p:attrName>
                                        </p:attrNameLst>
                                      </p:cBhvr>
                                      <p:to>
                                        <p:strVal val="visible"/>
                                      </p:to>
                                    </p:set>
                                    <p:anim calcmode="lin" valueType="num">
                                      <p:cBhvr>
                                        <p:cTn id="54" dur="1000" fill="hold"/>
                                        <p:tgtEl>
                                          <p:spTgt spid="39939">
                                            <p:txEl>
                                              <p:pRg st="6" end="6"/>
                                            </p:txEl>
                                          </p:spTgt>
                                        </p:tgtEl>
                                        <p:attrNameLst>
                                          <p:attrName>ppt_w</p:attrName>
                                        </p:attrNameLst>
                                      </p:cBhvr>
                                      <p:tavLst>
                                        <p:tav tm="0">
                                          <p:val>
                                            <p:strVal val="#ppt_w+.3"/>
                                          </p:val>
                                        </p:tav>
                                        <p:tav tm="100000">
                                          <p:val>
                                            <p:strVal val="#ppt_w"/>
                                          </p:val>
                                        </p:tav>
                                      </p:tavLst>
                                    </p:anim>
                                    <p:anim calcmode="lin" valueType="num">
                                      <p:cBhvr>
                                        <p:cTn id="55" dur="1000" fill="hold"/>
                                        <p:tgtEl>
                                          <p:spTgt spid="39939">
                                            <p:txEl>
                                              <p:pRg st="6" end="6"/>
                                            </p:txEl>
                                          </p:spTgt>
                                        </p:tgtEl>
                                        <p:attrNameLst>
                                          <p:attrName>ppt_h</p:attrName>
                                        </p:attrNameLst>
                                      </p:cBhvr>
                                      <p:tavLst>
                                        <p:tav tm="0">
                                          <p:val>
                                            <p:strVal val="#ppt_h"/>
                                          </p:val>
                                        </p:tav>
                                        <p:tav tm="100000">
                                          <p:val>
                                            <p:strVal val="#ppt_h"/>
                                          </p:val>
                                        </p:tav>
                                      </p:tavLst>
                                    </p:anim>
                                    <p:animEffect transition="in" filter="fade">
                                      <p:cBhvr>
                                        <p:cTn id="56" dur="1000"/>
                                        <p:tgtEl>
                                          <p:spTgt spid="39939">
                                            <p:txEl>
                                              <p:pRg st="6" end="6"/>
                                            </p:txEl>
                                          </p:spTgt>
                                        </p:tgtEl>
                                      </p:cBhvr>
                                    </p:animEffect>
                                  </p:childTnLst>
                                </p:cTn>
                              </p:par>
                            </p:childTnLst>
                          </p:cTn>
                        </p:par>
                        <p:par>
                          <p:cTn id="57" fill="hold" nodeType="afterGroup">
                            <p:stCondLst>
                              <p:cond delay="8000"/>
                            </p:stCondLst>
                            <p:childTnLst>
                              <p:par>
                                <p:cTn id="58" presetID="50" presetClass="entr" presetSubtype="0" decel="100000" fill="hold" grpId="0" nodeType="afterEffect">
                                  <p:stCondLst>
                                    <p:cond delay="0"/>
                                  </p:stCondLst>
                                  <p:childTnLst>
                                    <p:set>
                                      <p:cBhvr>
                                        <p:cTn id="59" dur="1" fill="hold">
                                          <p:stCondLst>
                                            <p:cond delay="0"/>
                                          </p:stCondLst>
                                        </p:cTn>
                                        <p:tgtEl>
                                          <p:spTgt spid="39939">
                                            <p:txEl>
                                              <p:pRg st="7" end="7"/>
                                            </p:txEl>
                                          </p:spTgt>
                                        </p:tgtEl>
                                        <p:attrNameLst>
                                          <p:attrName>style.visibility</p:attrName>
                                        </p:attrNameLst>
                                      </p:cBhvr>
                                      <p:to>
                                        <p:strVal val="visible"/>
                                      </p:to>
                                    </p:set>
                                    <p:anim calcmode="lin" valueType="num">
                                      <p:cBhvr>
                                        <p:cTn id="60" dur="1000" fill="hold"/>
                                        <p:tgtEl>
                                          <p:spTgt spid="39939">
                                            <p:txEl>
                                              <p:pRg st="7" end="7"/>
                                            </p:txEl>
                                          </p:spTgt>
                                        </p:tgtEl>
                                        <p:attrNameLst>
                                          <p:attrName>ppt_w</p:attrName>
                                        </p:attrNameLst>
                                      </p:cBhvr>
                                      <p:tavLst>
                                        <p:tav tm="0">
                                          <p:val>
                                            <p:strVal val="#ppt_w+.3"/>
                                          </p:val>
                                        </p:tav>
                                        <p:tav tm="100000">
                                          <p:val>
                                            <p:strVal val="#ppt_w"/>
                                          </p:val>
                                        </p:tav>
                                      </p:tavLst>
                                    </p:anim>
                                    <p:anim calcmode="lin" valueType="num">
                                      <p:cBhvr>
                                        <p:cTn id="61" dur="1000" fill="hold"/>
                                        <p:tgtEl>
                                          <p:spTgt spid="39939">
                                            <p:txEl>
                                              <p:pRg st="7" end="7"/>
                                            </p:txEl>
                                          </p:spTgt>
                                        </p:tgtEl>
                                        <p:attrNameLst>
                                          <p:attrName>ppt_h</p:attrName>
                                        </p:attrNameLst>
                                      </p:cBhvr>
                                      <p:tavLst>
                                        <p:tav tm="0">
                                          <p:val>
                                            <p:strVal val="#ppt_h"/>
                                          </p:val>
                                        </p:tav>
                                        <p:tav tm="100000">
                                          <p:val>
                                            <p:strVal val="#ppt_h"/>
                                          </p:val>
                                        </p:tav>
                                      </p:tavLst>
                                    </p:anim>
                                    <p:animEffect transition="in" filter="fade">
                                      <p:cBhvr>
                                        <p:cTn id="62" dur="1000"/>
                                        <p:tgtEl>
                                          <p:spTgt spid="39939">
                                            <p:txEl>
                                              <p:pRg st="7" end="7"/>
                                            </p:txEl>
                                          </p:spTgt>
                                        </p:tgtEl>
                                      </p:cBhvr>
                                    </p:animEffect>
                                  </p:childTnLst>
                                </p:cTn>
                              </p:par>
                            </p:childTnLst>
                          </p:cTn>
                        </p:par>
                        <p:par>
                          <p:cTn id="63" fill="hold" nodeType="afterGroup">
                            <p:stCondLst>
                              <p:cond delay="9000"/>
                            </p:stCondLst>
                            <p:childTnLst>
                              <p:par>
                                <p:cTn id="64" presetID="50" presetClass="entr" presetSubtype="0" decel="100000" fill="hold" grpId="0" nodeType="afterEffect">
                                  <p:stCondLst>
                                    <p:cond delay="0"/>
                                  </p:stCondLst>
                                  <p:childTnLst>
                                    <p:set>
                                      <p:cBhvr>
                                        <p:cTn id="65" dur="1" fill="hold">
                                          <p:stCondLst>
                                            <p:cond delay="0"/>
                                          </p:stCondLst>
                                        </p:cTn>
                                        <p:tgtEl>
                                          <p:spTgt spid="39939">
                                            <p:txEl>
                                              <p:pRg st="8" end="8"/>
                                            </p:txEl>
                                          </p:spTgt>
                                        </p:tgtEl>
                                        <p:attrNameLst>
                                          <p:attrName>style.visibility</p:attrName>
                                        </p:attrNameLst>
                                      </p:cBhvr>
                                      <p:to>
                                        <p:strVal val="visible"/>
                                      </p:to>
                                    </p:set>
                                    <p:anim calcmode="lin" valueType="num">
                                      <p:cBhvr>
                                        <p:cTn id="66" dur="1000" fill="hold"/>
                                        <p:tgtEl>
                                          <p:spTgt spid="39939">
                                            <p:txEl>
                                              <p:pRg st="8" end="8"/>
                                            </p:txEl>
                                          </p:spTgt>
                                        </p:tgtEl>
                                        <p:attrNameLst>
                                          <p:attrName>ppt_w</p:attrName>
                                        </p:attrNameLst>
                                      </p:cBhvr>
                                      <p:tavLst>
                                        <p:tav tm="0">
                                          <p:val>
                                            <p:strVal val="#ppt_w+.3"/>
                                          </p:val>
                                        </p:tav>
                                        <p:tav tm="100000">
                                          <p:val>
                                            <p:strVal val="#ppt_w"/>
                                          </p:val>
                                        </p:tav>
                                      </p:tavLst>
                                    </p:anim>
                                    <p:anim calcmode="lin" valueType="num">
                                      <p:cBhvr>
                                        <p:cTn id="67" dur="1000" fill="hold"/>
                                        <p:tgtEl>
                                          <p:spTgt spid="39939">
                                            <p:txEl>
                                              <p:pRg st="8" end="8"/>
                                            </p:txEl>
                                          </p:spTgt>
                                        </p:tgtEl>
                                        <p:attrNameLst>
                                          <p:attrName>ppt_h</p:attrName>
                                        </p:attrNameLst>
                                      </p:cBhvr>
                                      <p:tavLst>
                                        <p:tav tm="0">
                                          <p:val>
                                            <p:strVal val="#ppt_h"/>
                                          </p:val>
                                        </p:tav>
                                        <p:tav tm="100000">
                                          <p:val>
                                            <p:strVal val="#ppt_h"/>
                                          </p:val>
                                        </p:tav>
                                      </p:tavLst>
                                    </p:anim>
                                    <p:animEffect transition="in" filter="fade">
                                      <p:cBhvr>
                                        <p:cTn id="68" dur="1000"/>
                                        <p:tgtEl>
                                          <p:spTgt spid="39939">
                                            <p:txEl>
                                              <p:pRg st="8" end="8"/>
                                            </p:txEl>
                                          </p:spTgt>
                                        </p:tgtEl>
                                      </p:cBhvr>
                                    </p:animEffect>
                                  </p:childTnLst>
                                </p:cTn>
                              </p:par>
                            </p:childTnLst>
                          </p:cTn>
                        </p:par>
                        <p:par>
                          <p:cTn id="69" fill="hold" nodeType="afterGroup">
                            <p:stCondLst>
                              <p:cond delay="10000"/>
                            </p:stCondLst>
                            <p:childTnLst>
                              <p:par>
                                <p:cTn id="70" presetID="50" presetClass="entr" presetSubtype="0" decel="100000" fill="hold" grpId="0" nodeType="afterEffect">
                                  <p:stCondLst>
                                    <p:cond delay="0"/>
                                  </p:stCondLst>
                                  <p:childTnLst>
                                    <p:set>
                                      <p:cBhvr>
                                        <p:cTn id="71" dur="1" fill="hold">
                                          <p:stCondLst>
                                            <p:cond delay="0"/>
                                          </p:stCondLst>
                                        </p:cTn>
                                        <p:tgtEl>
                                          <p:spTgt spid="39939">
                                            <p:txEl>
                                              <p:pRg st="9" end="9"/>
                                            </p:txEl>
                                          </p:spTgt>
                                        </p:tgtEl>
                                        <p:attrNameLst>
                                          <p:attrName>style.visibility</p:attrName>
                                        </p:attrNameLst>
                                      </p:cBhvr>
                                      <p:to>
                                        <p:strVal val="visible"/>
                                      </p:to>
                                    </p:set>
                                    <p:anim calcmode="lin" valueType="num">
                                      <p:cBhvr>
                                        <p:cTn id="72" dur="1000" fill="hold"/>
                                        <p:tgtEl>
                                          <p:spTgt spid="39939">
                                            <p:txEl>
                                              <p:pRg st="9" end="9"/>
                                            </p:txEl>
                                          </p:spTgt>
                                        </p:tgtEl>
                                        <p:attrNameLst>
                                          <p:attrName>ppt_w</p:attrName>
                                        </p:attrNameLst>
                                      </p:cBhvr>
                                      <p:tavLst>
                                        <p:tav tm="0">
                                          <p:val>
                                            <p:strVal val="#ppt_w+.3"/>
                                          </p:val>
                                        </p:tav>
                                        <p:tav tm="100000">
                                          <p:val>
                                            <p:strVal val="#ppt_w"/>
                                          </p:val>
                                        </p:tav>
                                      </p:tavLst>
                                    </p:anim>
                                    <p:anim calcmode="lin" valueType="num">
                                      <p:cBhvr>
                                        <p:cTn id="73" dur="1000" fill="hold"/>
                                        <p:tgtEl>
                                          <p:spTgt spid="39939">
                                            <p:txEl>
                                              <p:pRg st="9" end="9"/>
                                            </p:txEl>
                                          </p:spTgt>
                                        </p:tgtEl>
                                        <p:attrNameLst>
                                          <p:attrName>ppt_h</p:attrName>
                                        </p:attrNameLst>
                                      </p:cBhvr>
                                      <p:tavLst>
                                        <p:tav tm="0">
                                          <p:val>
                                            <p:strVal val="#ppt_h"/>
                                          </p:val>
                                        </p:tav>
                                        <p:tav tm="100000">
                                          <p:val>
                                            <p:strVal val="#ppt_h"/>
                                          </p:val>
                                        </p:tav>
                                      </p:tavLst>
                                    </p:anim>
                                    <p:animEffect transition="in" filter="fade">
                                      <p:cBhvr>
                                        <p:cTn id="74" dur="1000"/>
                                        <p:tgtEl>
                                          <p:spTgt spid="39939">
                                            <p:txEl>
                                              <p:pRg st="9" end="9"/>
                                            </p:txEl>
                                          </p:spTgt>
                                        </p:tgtEl>
                                      </p:cBhvr>
                                    </p:animEffect>
                                  </p:childTnLst>
                                </p:cTn>
                              </p:par>
                            </p:childTnLst>
                          </p:cTn>
                        </p:par>
                        <p:par>
                          <p:cTn id="75" fill="hold" nodeType="afterGroup">
                            <p:stCondLst>
                              <p:cond delay="11000"/>
                            </p:stCondLst>
                            <p:childTnLst>
                              <p:par>
                                <p:cTn id="76" presetID="50" presetClass="entr" presetSubtype="0" decel="100000" fill="hold" grpId="0" nodeType="afterEffect">
                                  <p:stCondLst>
                                    <p:cond delay="0"/>
                                  </p:stCondLst>
                                  <p:childTnLst>
                                    <p:set>
                                      <p:cBhvr>
                                        <p:cTn id="77" dur="1" fill="hold">
                                          <p:stCondLst>
                                            <p:cond delay="0"/>
                                          </p:stCondLst>
                                        </p:cTn>
                                        <p:tgtEl>
                                          <p:spTgt spid="39939">
                                            <p:txEl>
                                              <p:pRg st="10" end="10"/>
                                            </p:txEl>
                                          </p:spTgt>
                                        </p:tgtEl>
                                        <p:attrNameLst>
                                          <p:attrName>style.visibility</p:attrName>
                                        </p:attrNameLst>
                                      </p:cBhvr>
                                      <p:to>
                                        <p:strVal val="visible"/>
                                      </p:to>
                                    </p:set>
                                    <p:anim calcmode="lin" valueType="num">
                                      <p:cBhvr>
                                        <p:cTn id="78" dur="1000" fill="hold"/>
                                        <p:tgtEl>
                                          <p:spTgt spid="39939">
                                            <p:txEl>
                                              <p:pRg st="10" end="10"/>
                                            </p:txEl>
                                          </p:spTgt>
                                        </p:tgtEl>
                                        <p:attrNameLst>
                                          <p:attrName>ppt_w</p:attrName>
                                        </p:attrNameLst>
                                      </p:cBhvr>
                                      <p:tavLst>
                                        <p:tav tm="0">
                                          <p:val>
                                            <p:strVal val="#ppt_w+.3"/>
                                          </p:val>
                                        </p:tav>
                                        <p:tav tm="100000">
                                          <p:val>
                                            <p:strVal val="#ppt_w"/>
                                          </p:val>
                                        </p:tav>
                                      </p:tavLst>
                                    </p:anim>
                                    <p:anim calcmode="lin" valueType="num">
                                      <p:cBhvr>
                                        <p:cTn id="79" dur="1000" fill="hold"/>
                                        <p:tgtEl>
                                          <p:spTgt spid="39939">
                                            <p:txEl>
                                              <p:pRg st="10" end="10"/>
                                            </p:txEl>
                                          </p:spTgt>
                                        </p:tgtEl>
                                        <p:attrNameLst>
                                          <p:attrName>ppt_h</p:attrName>
                                        </p:attrNameLst>
                                      </p:cBhvr>
                                      <p:tavLst>
                                        <p:tav tm="0">
                                          <p:val>
                                            <p:strVal val="#ppt_h"/>
                                          </p:val>
                                        </p:tav>
                                        <p:tav tm="100000">
                                          <p:val>
                                            <p:strVal val="#ppt_h"/>
                                          </p:val>
                                        </p:tav>
                                      </p:tavLst>
                                    </p:anim>
                                    <p:animEffect transition="in" filter="fade">
                                      <p:cBhvr>
                                        <p:cTn id="80" dur="1000"/>
                                        <p:tgtEl>
                                          <p:spTgt spid="39939">
                                            <p:txEl>
                                              <p:pRg st="10" end="10"/>
                                            </p:txEl>
                                          </p:spTgt>
                                        </p:tgtEl>
                                      </p:cBhvr>
                                    </p:animEffect>
                                  </p:childTnLst>
                                </p:cTn>
                              </p:par>
                            </p:childTnLst>
                          </p:cTn>
                        </p:par>
                        <p:par>
                          <p:cTn id="81" fill="hold" nodeType="afterGroup">
                            <p:stCondLst>
                              <p:cond delay="12000"/>
                            </p:stCondLst>
                            <p:childTnLst>
                              <p:par>
                                <p:cTn id="82" presetID="50" presetClass="entr" presetSubtype="0" decel="100000" fill="hold" grpId="0" nodeType="afterEffect">
                                  <p:stCondLst>
                                    <p:cond delay="0"/>
                                  </p:stCondLst>
                                  <p:childTnLst>
                                    <p:set>
                                      <p:cBhvr>
                                        <p:cTn id="83" dur="1" fill="hold">
                                          <p:stCondLst>
                                            <p:cond delay="0"/>
                                          </p:stCondLst>
                                        </p:cTn>
                                        <p:tgtEl>
                                          <p:spTgt spid="39939">
                                            <p:txEl>
                                              <p:pRg st="11" end="11"/>
                                            </p:txEl>
                                          </p:spTgt>
                                        </p:tgtEl>
                                        <p:attrNameLst>
                                          <p:attrName>style.visibility</p:attrName>
                                        </p:attrNameLst>
                                      </p:cBhvr>
                                      <p:to>
                                        <p:strVal val="visible"/>
                                      </p:to>
                                    </p:set>
                                    <p:anim calcmode="lin" valueType="num">
                                      <p:cBhvr>
                                        <p:cTn id="84" dur="1000" fill="hold"/>
                                        <p:tgtEl>
                                          <p:spTgt spid="39939">
                                            <p:txEl>
                                              <p:pRg st="11" end="11"/>
                                            </p:txEl>
                                          </p:spTgt>
                                        </p:tgtEl>
                                        <p:attrNameLst>
                                          <p:attrName>ppt_w</p:attrName>
                                        </p:attrNameLst>
                                      </p:cBhvr>
                                      <p:tavLst>
                                        <p:tav tm="0">
                                          <p:val>
                                            <p:strVal val="#ppt_w+.3"/>
                                          </p:val>
                                        </p:tav>
                                        <p:tav tm="100000">
                                          <p:val>
                                            <p:strVal val="#ppt_w"/>
                                          </p:val>
                                        </p:tav>
                                      </p:tavLst>
                                    </p:anim>
                                    <p:anim calcmode="lin" valueType="num">
                                      <p:cBhvr>
                                        <p:cTn id="85" dur="1000" fill="hold"/>
                                        <p:tgtEl>
                                          <p:spTgt spid="39939">
                                            <p:txEl>
                                              <p:pRg st="11" end="11"/>
                                            </p:txEl>
                                          </p:spTgt>
                                        </p:tgtEl>
                                        <p:attrNameLst>
                                          <p:attrName>ppt_h</p:attrName>
                                        </p:attrNameLst>
                                      </p:cBhvr>
                                      <p:tavLst>
                                        <p:tav tm="0">
                                          <p:val>
                                            <p:strVal val="#ppt_h"/>
                                          </p:val>
                                        </p:tav>
                                        <p:tav tm="100000">
                                          <p:val>
                                            <p:strVal val="#ppt_h"/>
                                          </p:val>
                                        </p:tav>
                                      </p:tavLst>
                                    </p:anim>
                                    <p:animEffect transition="in" filter="fade">
                                      <p:cBhvr>
                                        <p:cTn id="86" dur="1000"/>
                                        <p:tgtEl>
                                          <p:spTgt spid="39939">
                                            <p:txEl>
                                              <p:pRg st="11" end="11"/>
                                            </p:txEl>
                                          </p:spTgt>
                                        </p:tgtEl>
                                      </p:cBhvr>
                                    </p:animEffect>
                                  </p:childTnLst>
                                </p:cTn>
                              </p:par>
                            </p:childTnLst>
                          </p:cTn>
                        </p:par>
                        <p:par>
                          <p:cTn id="87" fill="hold" nodeType="afterGroup">
                            <p:stCondLst>
                              <p:cond delay="13000"/>
                            </p:stCondLst>
                            <p:childTnLst>
                              <p:par>
                                <p:cTn id="88" presetID="50" presetClass="entr" presetSubtype="0" decel="100000" fill="hold" grpId="0" nodeType="afterEffect">
                                  <p:stCondLst>
                                    <p:cond delay="0"/>
                                  </p:stCondLst>
                                  <p:childTnLst>
                                    <p:set>
                                      <p:cBhvr>
                                        <p:cTn id="89" dur="1" fill="hold">
                                          <p:stCondLst>
                                            <p:cond delay="0"/>
                                          </p:stCondLst>
                                        </p:cTn>
                                        <p:tgtEl>
                                          <p:spTgt spid="39939">
                                            <p:txEl>
                                              <p:pRg st="12" end="12"/>
                                            </p:txEl>
                                          </p:spTgt>
                                        </p:tgtEl>
                                        <p:attrNameLst>
                                          <p:attrName>style.visibility</p:attrName>
                                        </p:attrNameLst>
                                      </p:cBhvr>
                                      <p:to>
                                        <p:strVal val="visible"/>
                                      </p:to>
                                    </p:set>
                                    <p:anim calcmode="lin" valueType="num">
                                      <p:cBhvr>
                                        <p:cTn id="90" dur="1000" fill="hold"/>
                                        <p:tgtEl>
                                          <p:spTgt spid="39939">
                                            <p:txEl>
                                              <p:pRg st="12" end="12"/>
                                            </p:txEl>
                                          </p:spTgt>
                                        </p:tgtEl>
                                        <p:attrNameLst>
                                          <p:attrName>ppt_w</p:attrName>
                                        </p:attrNameLst>
                                      </p:cBhvr>
                                      <p:tavLst>
                                        <p:tav tm="0">
                                          <p:val>
                                            <p:strVal val="#ppt_w+.3"/>
                                          </p:val>
                                        </p:tav>
                                        <p:tav tm="100000">
                                          <p:val>
                                            <p:strVal val="#ppt_w"/>
                                          </p:val>
                                        </p:tav>
                                      </p:tavLst>
                                    </p:anim>
                                    <p:anim calcmode="lin" valueType="num">
                                      <p:cBhvr>
                                        <p:cTn id="91" dur="1000" fill="hold"/>
                                        <p:tgtEl>
                                          <p:spTgt spid="39939">
                                            <p:txEl>
                                              <p:pRg st="12" end="12"/>
                                            </p:txEl>
                                          </p:spTgt>
                                        </p:tgtEl>
                                        <p:attrNameLst>
                                          <p:attrName>ppt_h</p:attrName>
                                        </p:attrNameLst>
                                      </p:cBhvr>
                                      <p:tavLst>
                                        <p:tav tm="0">
                                          <p:val>
                                            <p:strVal val="#ppt_h"/>
                                          </p:val>
                                        </p:tav>
                                        <p:tav tm="100000">
                                          <p:val>
                                            <p:strVal val="#ppt_h"/>
                                          </p:val>
                                        </p:tav>
                                      </p:tavLst>
                                    </p:anim>
                                    <p:animEffect transition="in" filter="fade">
                                      <p:cBhvr>
                                        <p:cTn id="92" dur="1000"/>
                                        <p:tgtEl>
                                          <p:spTgt spid="39939">
                                            <p:txEl>
                                              <p:pRg st="12" end="12"/>
                                            </p:txEl>
                                          </p:spTgt>
                                        </p:tgtEl>
                                      </p:cBhvr>
                                    </p:animEffect>
                                  </p:childTnLst>
                                </p:cTn>
                              </p:par>
                            </p:childTnLst>
                          </p:cTn>
                        </p:par>
                        <p:par>
                          <p:cTn id="93" fill="hold" nodeType="afterGroup">
                            <p:stCondLst>
                              <p:cond delay="14000"/>
                            </p:stCondLst>
                            <p:childTnLst>
                              <p:par>
                                <p:cTn id="94" presetID="50" presetClass="entr" presetSubtype="0" decel="100000" fill="hold" grpId="0" nodeType="afterEffect">
                                  <p:stCondLst>
                                    <p:cond delay="0"/>
                                  </p:stCondLst>
                                  <p:childTnLst>
                                    <p:set>
                                      <p:cBhvr>
                                        <p:cTn id="95" dur="1" fill="hold">
                                          <p:stCondLst>
                                            <p:cond delay="0"/>
                                          </p:stCondLst>
                                        </p:cTn>
                                        <p:tgtEl>
                                          <p:spTgt spid="39939">
                                            <p:txEl>
                                              <p:pRg st="13" end="13"/>
                                            </p:txEl>
                                          </p:spTgt>
                                        </p:tgtEl>
                                        <p:attrNameLst>
                                          <p:attrName>style.visibility</p:attrName>
                                        </p:attrNameLst>
                                      </p:cBhvr>
                                      <p:to>
                                        <p:strVal val="visible"/>
                                      </p:to>
                                    </p:set>
                                    <p:anim calcmode="lin" valueType="num">
                                      <p:cBhvr>
                                        <p:cTn id="96" dur="1000" fill="hold"/>
                                        <p:tgtEl>
                                          <p:spTgt spid="39939">
                                            <p:txEl>
                                              <p:pRg st="13" end="13"/>
                                            </p:txEl>
                                          </p:spTgt>
                                        </p:tgtEl>
                                        <p:attrNameLst>
                                          <p:attrName>ppt_w</p:attrName>
                                        </p:attrNameLst>
                                      </p:cBhvr>
                                      <p:tavLst>
                                        <p:tav tm="0">
                                          <p:val>
                                            <p:strVal val="#ppt_w+.3"/>
                                          </p:val>
                                        </p:tav>
                                        <p:tav tm="100000">
                                          <p:val>
                                            <p:strVal val="#ppt_w"/>
                                          </p:val>
                                        </p:tav>
                                      </p:tavLst>
                                    </p:anim>
                                    <p:anim calcmode="lin" valueType="num">
                                      <p:cBhvr>
                                        <p:cTn id="97" dur="1000" fill="hold"/>
                                        <p:tgtEl>
                                          <p:spTgt spid="39939">
                                            <p:txEl>
                                              <p:pRg st="13" end="13"/>
                                            </p:txEl>
                                          </p:spTgt>
                                        </p:tgtEl>
                                        <p:attrNameLst>
                                          <p:attrName>ppt_h</p:attrName>
                                        </p:attrNameLst>
                                      </p:cBhvr>
                                      <p:tavLst>
                                        <p:tav tm="0">
                                          <p:val>
                                            <p:strVal val="#ppt_h"/>
                                          </p:val>
                                        </p:tav>
                                        <p:tav tm="100000">
                                          <p:val>
                                            <p:strVal val="#ppt_h"/>
                                          </p:val>
                                        </p:tav>
                                      </p:tavLst>
                                    </p:anim>
                                    <p:animEffect transition="in" filter="fade">
                                      <p:cBhvr>
                                        <p:cTn id="98" dur="1000"/>
                                        <p:tgtEl>
                                          <p:spTgt spid="39939">
                                            <p:txEl>
                                              <p:pRg st="13" end="13"/>
                                            </p:txEl>
                                          </p:spTgt>
                                        </p:tgtEl>
                                      </p:cBhvr>
                                    </p:animEffect>
                                  </p:childTnLst>
                                </p:cTn>
                              </p:par>
                            </p:childTnLst>
                          </p:cTn>
                        </p:par>
                        <p:par>
                          <p:cTn id="99" fill="hold" nodeType="afterGroup">
                            <p:stCondLst>
                              <p:cond delay="15000"/>
                            </p:stCondLst>
                            <p:childTnLst>
                              <p:par>
                                <p:cTn id="100" presetID="50" presetClass="entr" presetSubtype="0" decel="100000" fill="hold" grpId="0" nodeType="afterEffect">
                                  <p:stCondLst>
                                    <p:cond delay="0"/>
                                  </p:stCondLst>
                                  <p:childTnLst>
                                    <p:set>
                                      <p:cBhvr>
                                        <p:cTn id="101" dur="1" fill="hold">
                                          <p:stCondLst>
                                            <p:cond delay="0"/>
                                          </p:stCondLst>
                                        </p:cTn>
                                        <p:tgtEl>
                                          <p:spTgt spid="39939">
                                            <p:txEl>
                                              <p:pRg st="14" end="14"/>
                                            </p:txEl>
                                          </p:spTgt>
                                        </p:tgtEl>
                                        <p:attrNameLst>
                                          <p:attrName>style.visibility</p:attrName>
                                        </p:attrNameLst>
                                      </p:cBhvr>
                                      <p:to>
                                        <p:strVal val="visible"/>
                                      </p:to>
                                    </p:set>
                                    <p:anim calcmode="lin" valueType="num">
                                      <p:cBhvr>
                                        <p:cTn id="102" dur="1000" fill="hold"/>
                                        <p:tgtEl>
                                          <p:spTgt spid="39939">
                                            <p:txEl>
                                              <p:pRg st="14" end="14"/>
                                            </p:txEl>
                                          </p:spTgt>
                                        </p:tgtEl>
                                        <p:attrNameLst>
                                          <p:attrName>ppt_w</p:attrName>
                                        </p:attrNameLst>
                                      </p:cBhvr>
                                      <p:tavLst>
                                        <p:tav tm="0">
                                          <p:val>
                                            <p:strVal val="#ppt_w+.3"/>
                                          </p:val>
                                        </p:tav>
                                        <p:tav tm="100000">
                                          <p:val>
                                            <p:strVal val="#ppt_w"/>
                                          </p:val>
                                        </p:tav>
                                      </p:tavLst>
                                    </p:anim>
                                    <p:anim calcmode="lin" valueType="num">
                                      <p:cBhvr>
                                        <p:cTn id="103" dur="1000" fill="hold"/>
                                        <p:tgtEl>
                                          <p:spTgt spid="39939">
                                            <p:txEl>
                                              <p:pRg st="14" end="14"/>
                                            </p:txEl>
                                          </p:spTgt>
                                        </p:tgtEl>
                                        <p:attrNameLst>
                                          <p:attrName>ppt_h</p:attrName>
                                        </p:attrNameLst>
                                      </p:cBhvr>
                                      <p:tavLst>
                                        <p:tav tm="0">
                                          <p:val>
                                            <p:strVal val="#ppt_h"/>
                                          </p:val>
                                        </p:tav>
                                        <p:tav tm="100000">
                                          <p:val>
                                            <p:strVal val="#ppt_h"/>
                                          </p:val>
                                        </p:tav>
                                      </p:tavLst>
                                    </p:anim>
                                    <p:animEffect transition="in" filter="fade">
                                      <p:cBhvr>
                                        <p:cTn id="104" dur="1000"/>
                                        <p:tgtEl>
                                          <p:spTgt spid="39939">
                                            <p:txEl>
                                              <p:pRg st="14" end="14"/>
                                            </p:txEl>
                                          </p:spTgt>
                                        </p:tgtEl>
                                      </p:cBhvr>
                                    </p:animEffect>
                                  </p:childTnLst>
                                </p:cTn>
                              </p:par>
                            </p:childTnLst>
                          </p:cTn>
                        </p:par>
                        <p:par>
                          <p:cTn id="105" fill="hold" nodeType="afterGroup">
                            <p:stCondLst>
                              <p:cond delay="16000"/>
                            </p:stCondLst>
                            <p:childTnLst>
                              <p:par>
                                <p:cTn id="106" presetID="50" presetClass="entr" presetSubtype="0" decel="100000" fill="hold" grpId="0" nodeType="afterEffect">
                                  <p:stCondLst>
                                    <p:cond delay="0"/>
                                  </p:stCondLst>
                                  <p:childTnLst>
                                    <p:set>
                                      <p:cBhvr>
                                        <p:cTn id="107" dur="1" fill="hold">
                                          <p:stCondLst>
                                            <p:cond delay="0"/>
                                          </p:stCondLst>
                                        </p:cTn>
                                        <p:tgtEl>
                                          <p:spTgt spid="39939">
                                            <p:txEl>
                                              <p:pRg st="15" end="15"/>
                                            </p:txEl>
                                          </p:spTgt>
                                        </p:tgtEl>
                                        <p:attrNameLst>
                                          <p:attrName>style.visibility</p:attrName>
                                        </p:attrNameLst>
                                      </p:cBhvr>
                                      <p:to>
                                        <p:strVal val="visible"/>
                                      </p:to>
                                    </p:set>
                                    <p:anim calcmode="lin" valueType="num">
                                      <p:cBhvr>
                                        <p:cTn id="108" dur="1000" fill="hold"/>
                                        <p:tgtEl>
                                          <p:spTgt spid="39939">
                                            <p:txEl>
                                              <p:pRg st="15" end="15"/>
                                            </p:txEl>
                                          </p:spTgt>
                                        </p:tgtEl>
                                        <p:attrNameLst>
                                          <p:attrName>ppt_w</p:attrName>
                                        </p:attrNameLst>
                                      </p:cBhvr>
                                      <p:tavLst>
                                        <p:tav tm="0">
                                          <p:val>
                                            <p:strVal val="#ppt_w+.3"/>
                                          </p:val>
                                        </p:tav>
                                        <p:tav tm="100000">
                                          <p:val>
                                            <p:strVal val="#ppt_w"/>
                                          </p:val>
                                        </p:tav>
                                      </p:tavLst>
                                    </p:anim>
                                    <p:anim calcmode="lin" valueType="num">
                                      <p:cBhvr>
                                        <p:cTn id="109" dur="1000" fill="hold"/>
                                        <p:tgtEl>
                                          <p:spTgt spid="39939">
                                            <p:txEl>
                                              <p:pRg st="15" end="15"/>
                                            </p:txEl>
                                          </p:spTgt>
                                        </p:tgtEl>
                                        <p:attrNameLst>
                                          <p:attrName>ppt_h</p:attrName>
                                        </p:attrNameLst>
                                      </p:cBhvr>
                                      <p:tavLst>
                                        <p:tav tm="0">
                                          <p:val>
                                            <p:strVal val="#ppt_h"/>
                                          </p:val>
                                        </p:tav>
                                        <p:tav tm="100000">
                                          <p:val>
                                            <p:strVal val="#ppt_h"/>
                                          </p:val>
                                        </p:tav>
                                      </p:tavLst>
                                    </p:anim>
                                    <p:animEffect transition="in" filter="fade">
                                      <p:cBhvr>
                                        <p:cTn id="110" dur="1000"/>
                                        <p:tgtEl>
                                          <p:spTgt spid="39939">
                                            <p:txEl>
                                              <p:pRg st="15" end="15"/>
                                            </p:txEl>
                                          </p:spTgt>
                                        </p:tgtEl>
                                      </p:cBhvr>
                                    </p:animEffect>
                                  </p:childTnLst>
                                </p:cTn>
                              </p:par>
                            </p:childTnLst>
                          </p:cTn>
                        </p:par>
                        <p:par>
                          <p:cTn id="111" fill="hold" nodeType="afterGroup">
                            <p:stCondLst>
                              <p:cond delay="17000"/>
                            </p:stCondLst>
                            <p:childTnLst>
                              <p:par>
                                <p:cTn id="112" presetID="50" presetClass="entr" presetSubtype="0" decel="100000" fill="hold" grpId="0" nodeType="afterEffect">
                                  <p:stCondLst>
                                    <p:cond delay="0"/>
                                  </p:stCondLst>
                                  <p:childTnLst>
                                    <p:set>
                                      <p:cBhvr>
                                        <p:cTn id="113" dur="1" fill="hold">
                                          <p:stCondLst>
                                            <p:cond delay="0"/>
                                          </p:stCondLst>
                                        </p:cTn>
                                        <p:tgtEl>
                                          <p:spTgt spid="39939">
                                            <p:txEl>
                                              <p:pRg st="16" end="16"/>
                                            </p:txEl>
                                          </p:spTgt>
                                        </p:tgtEl>
                                        <p:attrNameLst>
                                          <p:attrName>style.visibility</p:attrName>
                                        </p:attrNameLst>
                                      </p:cBhvr>
                                      <p:to>
                                        <p:strVal val="visible"/>
                                      </p:to>
                                    </p:set>
                                    <p:anim calcmode="lin" valueType="num">
                                      <p:cBhvr>
                                        <p:cTn id="114" dur="1000" fill="hold"/>
                                        <p:tgtEl>
                                          <p:spTgt spid="39939">
                                            <p:txEl>
                                              <p:pRg st="16" end="16"/>
                                            </p:txEl>
                                          </p:spTgt>
                                        </p:tgtEl>
                                        <p:attrNameLst>
                                          <p:attrName>ppt_w</p:attrName>
                                        </p:attrNameLst>
                                      </p:cBhvr>
                                      <p:tavLst>
                                        <p:tav tm="0">
                                          <p:val>
                                            <p:strVal val="#ppt_w+.3"/>
                                          </p:val>
                                        </p:tav>
                                        <p:tav tm="100000">
                                          <p:val>
                                            <p:strVal val="#ppt_w"/>
                                          </p:val>
                                        </p:tav>
                                      </p:tavLst>
                                    </p:anim>
                                    <p:anim calcmode="lin" valueType="num">
                                      <p:cBhvr>
                                        <p:cTn id="115" dur="1000" fill="hold"/>
                                        <p:tgtEl>
                                          <p:spTgt spid="39939">
                                            <p:txEl>
                                              <p:pRg st="16" end="16"/>
                                            </p:txEl>
                                          </p:spTgt>
                                        </p:tgtEl>
                                        <p:attrNameLst>
                                          <p:attrName>ppt_h</p:attrName>
                                        </p:attrNameLst>
                                      </p:cBhvr>
                                      <p:tavLst>
                                        <p:tav tm="0">
                                          <p:val>
                                            <p:strVal val="#ppt_h"/>
                                          </p:val>
                                        </p:tav>
                                        <p:tav tm="100000">
                                          <p:val>
                                            <p:strVal val="#ppt_h"/>
                                          </p:val>
                                        </p:tav>
                                      </p:tavLst>
                                    </p:anim>
                                    <p:animEffect transition="in" filter="fade">
                                      <p:cBhvr>
                                        <p:cTn id="116" dur="1000"/>
                                        <p:tgtEl>
                                          <p:spTgt spid="39939">
                                            <p:txEl>
                                              <p:pRg st="16" end="16"/>
                                            </p:txEl>
                                          </p:spTgt>
                                        </p:tgtEl>
                                      </p:cBhvr>
                                    </p:animEffect>
                                  </p:childTnLst>
                                </p:cTn>
                              </p:par>
                            </p:childTnLst>
                          </p:cTn>
                        </p:par>
                        <p:par>
                          <p:cTn id="117" fill="hold" nodeType="afterGroup">
                            <p:stCondLst>
                              <p:cond delay="18000"/>
                            </p:stCondLst>
                            <p:childTnLst>
                              <p:par>
                                <p:cTn id="118" presetID="50" presetClass="entr" presetSubtype="0" decel="100000" fill="hold" grpId="0" nodeType="afterEffect">
                                  <p:stCondLst>
                                    <p:cond delay="0"/>
                                  </p:stCondLst>
                                  <p:childTnLst>
                                    <p:set>
                                      <p:cBhvr>
                                        <p:cTn id="119" dur="1" fill="hold">
                                          <p:stCondLst>
                                            <p:cond delay="0"/>
                                          </p:stCondLst>
                                        </p:cTn>
                                        <p:tgtEl>
                                          <p:spTgt spid="39939">
                                            <p:txEl>
                                              <p:pRg st="17" end="17"/>
                                            </p:txEl>
                                          </p:spTgt>
                                        </p:tgtEl>
                                        <p:attrNameLst>
                                          <p:attrName>style.visibility</p:attrName>
                                        </p:attrNameLst>
                                      </p:cBhvr>
                                      <p:to>
                                        <p:strVal val="visible"/>
                                      </p:to>
                                    </p:set>
                                    <p:anim calcmode="lin" valueType="num">
                                      <p:cBhvr>
                                        <p:cTn id="120" dur="1000" fill="hold"/>
                                        <p:tgtEl>
                                          <p:spTgt spid="39939">
                                            <p:txEl>
                                              <p:pRg st="17" end="17"/>
                                            </p:txEl>
                                          </p:spTgt>
                                        </p:tgtEl>
                                        <p:attrNameLst>
                                          <p:attrName>ppt_w</p:attrName>
                                        </p:attrNameLst>
                                      </p:cBhvr>
                                      <p:tavLst>
                                        <p:tav tm="0">
                                          <p:val>
                                            <p:strVal val="#ppt_w+.3"/>
                                          </p:val>
                                        </p:tav>
                                        <p:tav tm="100000">
                                          <p:val>
                                            <p:strVal val="#ppt_w"/>
                                          </p:val>
                                        </p:tav>
                                      </p:tavLst>
                                    </p:anim>
                                    <p:anim calcmode="lin" valueType="num">
                                      <p:cBhvr>
                                        <p:cTn id="121" dur="1000" fill="hold"/>
                                        <p:tgtEl>
                                          <p:spTgt spid="39939">
                                            <p:txEl>
                                              <p:pRg st="17" end="17"/>
                                            </p:txEl>
                                          </p:spTgt>
                                        </p:tgtEl>
                                        <p:attrNameLst>
                                          <p:attrName>ppt_h</p:attrName>
                                        </p:attrNameLst>
                                      </p:cBhvr>
                                      <p:tavLst>
                                        <p:tav tm="0">
                                          <p:val>
                                            <p:strVal val="#ppt_h"/>
                                          </p:val>
                                        </p:tav>
                                        <p:tav tm="100000">
                                          <p:val>
                                            <p:strVal val="#ppt_h"/>
                                          </p:val>
                                        </p:tav>
                                      </p:tavLst>
                                    </p:anim>
                                    <p:animEffect transition="in" filter="fade">
                                      <p:cBhvr>
                                        <p:cTn id="122" dur="1000"/>
                                        <p:tgtEl>
                                          <p:spTgt spid="39939">
                                            <p:txEl>
                                              <p:pRg st="17" end="17"/>
                                            </p:txEl>
                                          </p:spTgt>
                                        </p:tgtEl>
                                      </p:cBhvr>
                                    </p:animEffect>
                                  </p:childTnLst>
                                </p:cTn>
                              </p:par>
                            </p:childTnLst>
                          </p:cTn>
                        </p:par>
                        <p:par>
                          <p:cTn id="123" fill="hold" nodeType="afterGroup">
                            <p:stCondLst>
                              <p:cond delay="19000"/>
                            </p:stCondLst>
                            <p:childTnLst>
                              <p:par>
                                <p:cTn id="124" presetID="50" presetClass="entr" presetSubtype="0" decel="100000" fill="hold" grpId="0" nodeType="afterEffect">
                                  <p:stCondLst>
                                    <p:cond delay="0"/>
                                  </p:stCondLst>
                                  <p:childTnLst>
                                    <p:set>
                                      <p:cBhvr>
                                        <p:cTn id="125" dur="1" fill="hold">
                                          <p:stCondLst>
                                            <p:cond delay="0"/>
                                          </p:stCondLst>
                                        </p:cTn>
                                        <p:tgtEl>
                                          <p:spTgt spid="39939">
                                            <p:txEl>
                                              <p:pRg st="18" end="18"/>
                                            </p:txEl>
                                          </p:spTgt>
                                        </p:tgtEl>
                                        <p:attrNameLst>
                                          <p:attrName>style.visibility</p:attrName>
                                        </p:attrNameLst>
                                      </p:cBhvr>
                                      <p:to>
                                        <p:strVal val="visible"/>
                                      </p:to>
                                    </p:set>
                                    <p:anim calcmode="lin" valueType="num">
                                      <p:cBhvr>
                                        <p:cTn id="126" dur="1000" fill="hold"/>
                                        <p:tgtEl>
                                          <p:spTgt spid="39939">
                                            <p:txEl>
                                              <p:pRg st="18" end="18"/>
                                            </p:txEl>
                                          </p:spTgt>
                                        </p:tgtEl>
                                        <p:attrNameLst>
                                          <p:attrName>ppt_w</p:attrName>
                                        </p:attrNameLst>
                                      </p:cBhvr>
                                      <p:tavLst>
                                        <p:tav tm="0">
                                          <p:val>
                                            <p:strVal val="#ppt_w+.3"/>
                                          </p:val>
                                        </p:tav>
                                        <p:tav tm="100000">
                                          <p:val>
                                            <p:strVal val="#ppt_w"/>
                                          </p:val>
                                        </p:tav>
                                      </p:tavLst>
                                    </p:anim>
                                    <p:anim calcmode="lin" valueType="num">
                                      <p:cBhvr>
                                        <p:cTn id="127" dur="1000" fill="hold"/>
                                        <p:tgtEl>
                                          <p:spTgt spid="39939">
                                            <p:txEl>
                                              <p:pRg st="18" end="18"/>
                                            </p:txEl>
                                          </p:spTgt>
                                        </p:tgtEl>
                                        <p:attrNameLst>
                                          <p:attrName>ppt_h</p:attrName>
                                        </p:attrNameLst>
                                      </p:cBhvr>
                                      <p:tavLst>
                                        <p:tav tm="0">
                                          <p:val>
                                            <p:strVal val="#ppt_h"/>
                                          </p:val>
                                        </p:tav>
                                        <p:tav tm="100000">
                                          <p:val>
                                            <p:strVal val="#ppt_h"/>
                                          </p:val>
                                        </p:tav>
                                      </p:tavLst>
                                    </p:anim>
                                    <p:animEffect transition="in" filter="fade">
                                      <p:cBhvr>
                                        <p:cTn id="128" dur="1000"/>
                                        <p:tgtEl>
                                          <p:spTgt spid="39939">
                                            <p:txEl>
                                              <p:pRg st="18" end="18"/>
                                            </p:txEl>
                                          </p:spTgt>
                                        </p:tgtEl>
                                      </p:cBhvr>
                                    </p:animEffect>
                                  </p:childTnLst>
                                </p:cTn>
                              </p:par>
                            </p:childTnLst>
                          </p:cTn>
                        </p:par>
                        <p:par>
                          <p:cTn id="129" fill="hold" nodeType="afterGroup">
                            <p:stCondLst>
                              <p:cond delay="20000"/>
                            </p:stCondLst>
                            <p:childTnLst>
                              <p:par>
                                <p:cTn id="130" presetID="50" presetClass="entr" presetSubtype="0" decel="100000" fill="hold" grpId="0" nodeType="afterEffect">
                                  <p:stCondLst>
                                    <p:cond delay="0"/>
                                  </p:stCondLst>
                                  <p:childTnLst>
                                    <p:set>
                                      <p:cBhvr>
                                        <p:cTn id="131" dur="1" fill="hold">
                                          <p:stCondLst>
                                            <p:cond delay="0"/>
                                          </p:stCondLst>
                                        </p:cTn>
                                        <p:tgtEl>
                                          <p:spTgt spid="39939">
                                            <p:txEl>
                                              <p:pRg st="19" end="19"/>
                                            </p:txEl>
                                          </p:spTgt>
                                        </p:tgtEl>
                                        <p:attrNameLst>
                                          <p:attrName>style.visibility</p:attrName>
                                        </p:attrNameLst>
                                      </p:cBhvr>
                                      <p:to>
                                        <p:strVal val="visible"/>
                                      </p:to>
                                    </p:set>
                                    <p:anim calcmode="lin" valueType="num">
                                      <p:cBhvr>
                                        <p:cTn id="132" dur="1000" fill="hold"/>
                                        <p:tgtEl>
                                          <p:spTgt spid="39939">
                                            <p:txEl>
                                              <p:pRg st="19" end="19"/>
                                            </p:txEl>
                                          </p:spTgt>
                                        </p:tgtEl>
                                        <p:attrNameLst>
                                          <p:attrName>ppt_w</p:attrName>
                                        </p:attrNameLst>
                                      </p:cBhvr>
                                      <p:tavLst>
                                        <p:tav tm="0">
                                          <p:val>
                                            <p:strVal val="#ppt_w+.3"/>
                                          </p:val>
                                        </p:tav>
                                        <p:tav tm="100000">
                                          <p:val>
                                            <p:strVal val="#ppt_w"/>
                                          </p:val>
                                        </p:tav>
                                      </p:tavLst>
                                    </p:anim>
                                    <p:anim calcmode="lin" valueType="num">
                                      <p:cBhvr>
                                        <p:cTn id="133" dur="1000" fill="hold"/>
                                        <p:tgtEl>
                                          <p:spTgt spid="39939">
                                            <p:txEl>
                                              <p:pRg st="19" end="19"/>
                                            </p:txEl>
                                          </p:spTgt>
                                        </p:tgtEl>
                                        <p:attrNameLst>
                                          <p:attrName>ppt_h</p:attrName>
                                        </p:attrNameLst>
                                      </p:cBhvr>
                                      <p:tavLst>
                                        <p:tav tm="0">
                                          <p:val>
                                            <p:strVal val="#ppt_h"/>
                                          </p:val>
                                        </p:tav>
                                        <p:tav tm="100000">
                                          <p:val>
                                            <p:strVal val="#ppt_h"/>
                                          </p:val>
                                        </p:tav>
                                      </p:tavLst>
                                    </p:anim>
                                    <p:animEffect transition="in" filter="fade">
                                      <p:cBhvr>
                                        <p:cTn id="134" dur="1000"/>
                                        <p:tgtEl>
                                          <p:spTgt spid="39939">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3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27984" y="274637"/>
            <a:ext cx="4258816" cy="6275263"/>
          </a:xfrm>
        </p:spPr>
        <p:txBody>
          <a:bodyPr>
            <a:normAutofit/>
          </a:bodyPr>
          <a:lstStyle/>
          <a:p>
            <a:r>
              <a:rPr lang="ru-RU" dirty="0" smtClean="0"/>
              <a:t>Для работы понадобятся:</a:t>
            </a:r>
            <a:br>
              <a:rPr lang="ru-RU" dirty="0" smtClean="0"/>
            </a:br>
            <a:r>
              <a:rPr lang="ru-RU" dirty="0" smtClean="0"/>
              <a:t>-цветной картон;</a:t>
            </a:r>
            <a:br>
              <a:rPr lang="ru-RU" dirty="0" smtClean="0"/>
            </a:br>
            <a:r>
              <a:rPr lang="ru-RU" dirty="0" smtClean="0"/>
              <a:t>-цветная бумага;</a:t>
            </a:r>
            <a:br>
              <a:rPr lang="ru-RU" dirty="0" smtClean="0"/>
            </a:br>
            <a:r>
              <a:rPr lang="ru-RU" dirty="0" smtClean="0"/>
              <a:t>-ножницы;</a:t>
            </a:r>
            <a:br>
              <a:rPr lang="ru-RU" dirty="0" smtClean="0"/>
            </a:br>
            <a:r>
              <a:rPr lang="ru-RU" dirty="0" smtClean="0"/>
              <a:t>-клей;</a:t>
            </a:r>
            <a:br>
              <a:rPr lang="ru-RU" dirty="0" smtClean="0"/>
            </a:br>
            <a:r>
              <a:rPr lang="ru-RU" dirty="0" smtClean="0"/>
              <a:t>-карандаш или ручка.</a:t>
            </a:r>
            <a:endParaRPr lang="ru-RU"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532" y="620688"/>
            <a:ext cx="3960441" cy="5569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8624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92080" y="274638"/>
            <a:ext cx="3394720" cy="5962674"/>
          </a:xfrm>
        </p:spPr>
        <p:txBody>
          <a:bodyPr>
            <a:normAutofit/>
          </a:bodyPr>
          <a:lstStyle/>
          <a:p>
            <a:r>
              <a:rPr lang="ru-RU" sz="3600" dirty="0" smtClean="0"/>
              <a:t>Также для декора я буду использовать: </a:t>
            </a:r>
            <a:br>
              <a:rPr lang="ru-RU" sz="3600" dirty="0" smtClean="0"/>
            </a:br>
            <a:r>
              <a:rPr lang="ru-RU" sz="3600" dirty="0" smtClean="0"/>
              <a:t>-обычный и </a:t>
            </a:r>
            <a:r>
              <a:rPr lang="ru-RU" sz="3600" dirty="0" err="1" smtClean="0"/>
              <a:t>глитерный</a:t>
            </a:r>
            <a:r>
              <a:rPr lang="ru-RU" sz="3600" dirty="0" smtClean="0"/>
              <a:t> </a:t>
            </a:r>
            <a:r>
              <a:rPr lang="ru-RU" sz="3600" dirty="0" err="1" smtClean="0"/>
              <a:t>фоамиран</a:t>
            </a:r>
            <a:r>
              <a:rPr lang="ru-RU" sz="3600" dirty="0" smtClean="0"/>
              <a:t>;</a:t>
            </a:r>
            <a:br>
              <a:rPr lang="ru-RU" sz="3600" dirty="0" smtClean="0"/>
            </a:br>
            <a:r>
              <a:rPr lang="ru-RU" sz="3600" dirty="0" smtClean="0"/>
              <a:t>-ленты;</a:t>
            </a:r>
            <a:br>
              <a:rPr lang="ru-RU" sz="3600" dirty="0" smtClean="0"/>
            </a:br>
            <a:r>
              <a:rPr lang="ru-RU" sz="3600" dirty="0" smtClean="0"/>
              <a:t>-</a:t>
            </a:r>
            <a:r>
              <a:rPr lang="ru-RU" sz="3600" dirty="0" err="1" smtClean="0"/>
              <a:t>полубусины</a:t>
            </a:r>
            <a:r>
              <a:rPr lang="ru-RU" sz="3600" dirty="0" smtClean="0"/>
              <a:t>.</a:t>
            </a:r>
            <a:endParaRPr lang="ru-RU" sz="36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011028" y="2021419"/>
            <a:ext cx="3672582" cy="4903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7751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64088" y="274638"/>
            <a:ext cx="3322712" cy="6394722"/>
          </a:xfrm>
        </p:spPr>
        <p:txBody>
          <a:bodyPr/>
          <a:lstStyle/>
          <a:p>
            <a:r>
              <a:rPr lang="ru-RU" dirty="0" smtClean="0"/>
              <a:t>А главный секрет открытки внутри.</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332202"/>
            <a:ext cx="4536752" cy="605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9100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76056" y="274638"/>
            <a:ext cx="3610744" cy="6250706"/>
          </a:xfrm>
        </p:spPr>
        <p:txBody>
          <a:bodyPr>
            <a:normAutofit/>
          </a:bodyPr>
          <a:lstStyle/>
          <a:p>
            <a:r>
              <a:rPr lang="ru-RU" sz="3600" dirty="0" smtClean="0"/>
              <a:t>Начнём работу с подготовки основы. Подобрав нужные цвета сложим лист картона и лист цветной бумаги пополам.</a:t>
            </a:r>
            <a:endParaRPr lang="ru-RU" sz="36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651" y="188640"/>
            <a:ext cx="4439373" cy="6237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979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Сделаем необходимые замеры.</a:t>
            </a: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612846"/>
            <a:ext cx="3707222" cy="4946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612845"/>
            <a:ext cx="3768327" cy="5033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9436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507288" cy="1498178"/>
          </a:xfrm>
        </p:spPr>
        <p:txBody>
          <a:bodyPr>
            <a:normAutofit/>
          </a:bodyPr>
          <a:lstStyle/>
          <a:p>
            <a:r>
              <a:rPr lang="ru-RU" dirty="0" smtClean="0"/>
              <a:t>Заклеиваем изнанку картона цветной бумагой.</a:t>
            </a:r>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420887"/>
            <a:ext cx="3888432" cy="4086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5" y="2053616"/>
            <a:ext cx="3570962" cy="4465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9162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0" y="274638"/>
            <a:ext cx="4320480" cy="6394722"/>
          </a:xfrm>
        </p:spPr>
        <p:txBody>
          <a:bodyPr>
            <a:normAutofit/>
          </a:bodyPr>
          <a:lstStyle/>
          <a:p>
            <a:r>
              <a:rPr lang="ru-RU" sz="3600" dirty="0" smtClean="0"/>
              <a:t>Кромку декорирую полоской </a:t>
            </a:r>
            <a:r>
              <a:rPr lang="ru-RU" sz="3600" dirty="0" err="1" smtClean="0"/>
              <a:t>фоамирана</a:t>
            </a:r>
            <a:r>
              <a:rPr lang="ru-RU" sz="3600" dirty="0" smtClean="0"/>
              <a:t>, можно использовать и другой декоративный материал, ленты или цветную бумагу.</a:t>
            </a:r>
            <a:endParaRPr lang="ru-RU" sz="36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04664"/>
            <a:ext cx="4032448" cy="6187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1542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Теперь займёмся подготовкой декоративных элементов.</a:t>
            </a:r>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903992"/>
            <a:ext cx="3528640" cy="4711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1858966"/>
            <a:ext cx="3564411" cy="4756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1893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0" y="274638"/>
            <a:ext cx="4114800" cy="6250706"/>
          </a:xfrm>
        </p:spPr>
        <p:txBody>
          <a:bodyPr>
            <a:normAutofit/>
          </a:bodyPr>
          <a:lstStyle/>
          <a:p>
            <a:r>
              <a:rPr lang="ru-RU" dirty="0" smtClean="0"/>
              <a:t>Из стандартного листа красной цветной бумаги делаем квадрат. Делим его на четыре равные части. </a:t>
            </a:r>
            <a:endParaRPr lang="ru-RU"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19" y="260648"/>
            <a:ext cx="4274163" cy="6343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2109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44008" y="274638"/>
            <a:ext cx="4042792" cy="5962674"/>
          </a:xfrm>
        </p:spPr>
        <p:txBody>
          <a:bodyPr>
            <a:normAutofit/>
          </a:bodyPr>
          <a:lstStyle/>
          <a:p>
            <a:r>
              <a:rPr lang="ru-RU" sz="2800" dirty="0" smtClean="0"/>
              <a:t>Приступаем к изготовлению лепестков. Складываем квадратик сначала по диагонали. Переворачиваем и поочерёдно складываем пополам совмещая стороны. Складки должны расположиться, как показано на фото.</a:t>
            </a:r>
            <a:endParaRPr lang="ru-RU" sz="2800"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32656"/>
            <a:ext cx="4176464" cy="607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3353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Вогнув углы внутрь, получим вот такую заготовку.</a:t>
            </a:r>
            <a:endParaRPr lang="ru-RU"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796289"/>
            <a:ext cx="3528392" cy="4704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781217"/>
            <a:ext cx="3538587" cy="4719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8001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02234"/>
          </a:xfrm>
        </p:spPr>
        <p:txBody>
          <a:bodyPr>
            <a:normAutofit/>
          </a:bodyPr>
          <a:lstStyle/>
          <a:p>
            <a:r>
              <a:rPr lang="ru-RU" sz="3200" dirty="0" smtClean="0"/>
              <a:t>Отогнём стороны, совместим боковые стороны с центром, повторим этот этап с обратной стороны.</a:t>
            </a:r>
            <a:endParaRPr lang="ru-RU" sz="3200"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2688" y="2938466"/>
            <a:ext cx="2736304" cy="3644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340" y="2942493"/>
            <a:ext cx="2748979" cy="3661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8093" y="2938466"/>
            <a:ext cx="2748949" cy="3661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0180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Сделаем зубчики по краю заготовки</a:t>
            </a:r>
            <a:endParaRPr lang="ru-RU"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212101"/>
            <a:ext cx="3240360" cy="4319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496" y="2212101"/>
            <a:ext cx="3334534" cy="444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3388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Развернём заготовку, и сделаем разрез, как показано на рисунке</a:t>
            </a:r>
            <a:endParaRPr lang="ru-RU" dirty="0"/>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838912"/>
            <a:ext cx="3492193" cy="465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899007"/>
            <a:ext cx="3468315" cy="4623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790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98178"/>
          </a:xfrm>
        </p:spPr>
        <p:txBody>
          <a:bodyPr>
            <a:noAutofit/>
          </a:bodyPr>
          <a:lstStyle/>
          <a:p>
            <a:r>
              <a:rPr lang="ru-RU" sz="3200" dirty="0" smtClean="0"/>
              <a:t>Ориентируясь по линиям сгиба, складываем заготовку гармошкой. Сделаем ещё три красных заготовки и одну зелёную.</a:t>
            </a:r>
            <a:endParaRPr lang="ru-RU" sz="3200" dirty="0"/>
          </a:p>
        </p:txBody>
      </p:sp>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044367"/>
            <a:ext cx="3384376" cy="4513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479923" y="2653515"/>
            <a:ext cx="4350225" cy="345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2819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821444"/>
          </a:xfrm>
        </p:spPr>
        <p:txBody>
          <a:bodyPr>
            <a:normAutofit/>
          </a:bodyPr>
          <a:lstStyle/>
          <a:p>
            <a:r>
              <a:rPr lang="ru-RU" sz="3600" dirty="0" smtClean="0"/>
              <a:t>Наносим клей на край заготовки и приклеиваем как показано на рисунке</a:t>
            </a:r>
            <a:endParaRPr lang="ru-RU" sz="3600"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096082"/>
            <a:ext cx="3311599" cy="4411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2192981"/>
            <a:ext cx="3246363" cy="4334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6792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858218"/>
          </a:xfrm>
        </p:spPr>
        <p:txBody>
          <a:bodyPr>
            <a:normAutofit fontScale="90000"/>
          </a:bodyPr>
          <a:lstStyle/>
          <a:p>
            <a:r>
              <a:rPr lang="ru-RU" dirty="0" smtClean="0"/>
              <a:t>Продолжаем крепить заготовки к основе. Для удобства я прижала их баночкой с бусинами.</a:t>
            </a:r>
            <a:endParaRPr lang="ru-RU"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4307" y="2308689"/>
            <a:ext cx="3244190" cy="4331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308688"/>
            <a:ext cx="3168352" cy="4223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4725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Наносим клей на вторую сторону заготовок.</a:t>
            </a:r>
            <a:endParaRPr lang="ru-RU"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708149"/>
            <a:ext cx="3527623" cy="4700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678732"/>
            <a:ext cx="3405730" cy="4656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6469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Аккуратно закрываем основу, прижимаем.</a:t>
            </a:r>
            <a:endParaRPr lang="ru-RU"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630693"/>
            <a:ext cx="3614749" cy="4825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630693"/>
            <a:ext cx="3623065" cy="4825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8984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0" y="274638"/>
            <a:ext cx="4114800" cy="5818658"/>
          </a:xfrm>
        </p:spPr>
        <p:txBody>
          <a:bodyPr/>
          <a:lstStyle/>
          <a:p>
            <a:r>
              <a:rPr lang="ru-RU" dirty="0" smtClean="0"/>
              <a:t>Даём клею подсохнуть. На развороте должно получиться вот так.</a:t>
            </a:r>
            <a:endParaRPr lang="ru-RU"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24744"/>
            <a:ext cx="3985608" cy="5314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58257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4048" y="274638"/>
            <a:ext cx="3682752" cy="5962674"/>
          </a:xfrm>
        </p:spPr>
        <p:txBody>
          <a:bodyPr>
            <a:normAutofit fontScale="90000"/>
          </a:bodyPr>
          <a:lstStyle/>
          <a:p>
            <a:r>
              <a:rPr lang="ru-RU" dirty="0" smtClean="0"/>
              <a:t>Подготовим ещё элементы декора. Надпись и звёзды из </a:t>
            </a:r>
            <a:r>
              <a:rPr lang="ru-RU" dirty="0" err="1" smtClean="0"/>
              <a:t>фоамирана</a:t>
            </a:r>
            <a:r>
              <a:rPr lang="ru-RU" dirty="0" smtClean="0"/>
              <a:t>. Можно использовать и обычный картон.</a:t>
            </a:r>
            <a:endParaRPr lang="ru-RU"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908720"/>
            <a:ext cx="4199256" cy="5604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8290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1368152"/>
          </a:xfrm>
        </p:spPr>
        <p:txBody>
          <a:bodyPr>
            <a:noAutofit/>
          </a:bodyPr>
          <a:lstStyle/>
          <a:p>
            <a:r>
              <a:rPr lang="ru-RU" sz="3200" dirty="0" smtClean="0"/>
              <a:t>Дополняем цветок стеблем и листочками. Край открытки декорирую георгиевской лентой.</a:t>
            </a:r>
            <a:endParaRPr lang="ru-RU" sz="3200"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946" y="2060847"/>
            <a:ext cx="3562443" cy="475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2008388"/>
            <a:ext cx="3601733" cy="4808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3112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99992" y="274638"/>
            <a:ext cx="4186808" cy="6394722"/>
          </a:xfrm>
        </p:spPr>
        <p:txBody>
          <a:bodyPr>
            <a:normAutofit/>
          </a:bodyPr>
          <a:lstStyle/>
          <a:p>
            <a:r>
              <a:rPr lang="ru-RU" sz="3600" dirty="0" smtClean="0"/>
              <a:t>Размещаем и приклеиваем декор на лицевой стороне. Также можно дополнить оформление на свой вкус. Я добавила </a:t>
            </a:r>
            <a:r>
              <a:rPr lang="ru-RU" sz="3600" dirty="0" err="1" smtClean="0"/>
              <a:t>полубусины</a:t>
            </a:r>
            <a:r>
              <a:rPr lang="ru-RU" sz="3600" dirty="0" smtClean="0"/>
              <a:t>, как имитацию салюта</a:t>
            </a:r>
            <a:r>
              <a:rPr lang="ru-RU" dirty="0" smtClean="0"/>
              <a:t>.</a:t>
            </a:r>
            <a:endParaRPr lang="ru-RU"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692696"/>
            <a:ext cx="3936646" cy="567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42814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34682"/>
          </a:xfrm>
        </p:spPr>
        <p:txBody>
          <a:bodyPr/>
          <a:lstStyle/>
          <a:p>
            <a:r>
              <a:rPr lang="ru-RU" dirty="0" smtClean="0"/>
              <a:t>Домашнее задание.</a:t>
            </a:r>
            <a:br>
              <a:rPr lang="ru-RU" dirty="0" smtClean="0"/>
            </a:br>
            <a:r>
              <a:rPr lang="ru-RU" dirty="0" smtClean="0"/>
              <a:t>Подберите поздравительное стихотворение, распечатайте его или красиво напишите от руки. Оформите для дальнейшего использования в данной работе.</a:t>
            </a:r>
            <a:endParaRPr lang="ru-RU" dirty="0"/>
          </a:p>
        </p:txBody>
      </p:sp>
    </p:spTree>
    <p:extLst>
      <p:ext uri="{BB962C8B-B14F-4D97-AF65-F5344CB8AC3E}">
        <p14:creationId xmlns:p14="http://schemas.microsoft.com/office/powerpoint/2010/main" val="2767296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lstStyle/>
          <a:p>
            <a:r>
              <a:rPr lang="ru-RU" dirty="0" smtClean="0"/>
              <a:t>Поделка совмещает в себе работу с различными материалами, а инструкция носит рекомендательный характер. Не бойтесь экспериментировать с материалами и декором. </a:t>
            </a:r>
            <a:br>
              <a:rPr lang="ru-RU" dirty="0" smtClean="0"/>
            </a:br>
            <a:r>
              <a:rPr lang="ru-RU" dirty="0" smtClean="0"/>
              <a:t>Желаю успехов!</a:t>
            </a:r>
            <a:endParaRPr lang="ru-RU" dirty="0"/>
          </a:p>
        </p:txBody>
      </p:sp>
    </p:spTree>
    <p:extLst>
      <p:ext uri="{BB962C8B-B14F-4D97-AF65-F5344CB8AC3E}">
        <p14:creationId xmlns:p14="http://schemas.microsoft.com/office/powerpoint/2010/main" val="261793912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TotalTime>
  <Words>969</Words>
  <Application>Microsoft Office PowerPoint</Application>
  <PresentationFormat>Экран (4:3)</PresentationFormat>
  <Paragraphs>89</Paragraphs>
  <Slides>34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34</vt:i4>
      </vt:variant>
    </vt:vector>
  </HeadingPairs>
  <TitlesOfParts>
    <vt:vector size="38" baseType="lpstr">
      <vt:lpstr>Arial</vt:lpstr>
      <vt:lpstr>Calibri</vt:lpstr>
      <vt:lpstr>Impact</vt:lpstr>
      <vt:lpstr>Тема Office</vt:lpstr>
      <vt:lpstr>Презентация PowerPoint</vt:lpstr>
      <vt:lpstr>К а к   э т о   б ы л о:</vt:lpstr>
      <vt:lpstr>Иосиф Виссарионович Сталин </vt:lpstr>
      <vt:lpstr>Презентация PowerPoint</vt:lpstr>
      <vt:lpstr>Великие полководцы:</vt:lpstr>
      <vt:lpstr>Главные битвы Великой Отечественной войны:</vt:lpstr>
      <vt:lpstr>Кто старался для победы:</vt:lpstr>
      <vt:lpstr>Презентация PowerPoint</vt:lpstr>
      <vt:lpstr>ОБРАЩЕНИЕ К ВЕТЕРАНАМ:</vt:lpstr>
      <vt:lpstr>Для работы понадобятся: -цветной картон; -цветная бумага; -ножницы; -клей; -карандаш или ручка.</vt:lpstr>
      <vt:lpstr>Также для декора я буду использовать:  -обычный и глитерный фоамиран; -ленты; -полубусины.</vt:lpstr>
      <vt:lpstr>А главный секрет открытки внутри.</vt:lpstr>
      <vt:lpstr>Начнём работу с подготовки основы. Подобрав нужные цвета сложим лист картона и лист цветной бумаги пополам.</vt:lpstr>
      <vt:lpstr>Сделаем необходимые замеры.</vt:lpstr>
      <vt:lpstr>Заклеиваем изнанку картона цветной бумагой.</vt:lpstr>
      <vt:lpstr>Кромку декорирую полоской фоамирана, можно использовать и другой декоративный материал, ленты или цветную бумагу.</vt:lpstr>
      <vt:lpstr>Теперь займёмся подготовкой декоративных элементов.</vt:lpstr>
      <vt:lpstr>Из стандартного листа красной цветной бумаги делаем квадрат. Делим его на четыре равные части. </vt:lpstr>
      <vt:lpstr>Приступаем к изготовлению лепестков. Складываем квадратик сначала по диагонали. Переворачиваем и поочерёдно складываем пополам совмещая стороны. Складки должны расположиться, как показано на фото.</vt:lpstr>
      <vt:lpstr>Вогнув углы внутрь, получим вот такую заготовку.</vt:lpstr>
      <vt:lpstr>Отогнём стороны, совместим боковые стороны с центром, повторим этот этап с обратной стороны.</vt:lpstr>
      <vt:lpstr>Сделаем зубчики по краю заготовки</vt:lpstr>
      <vt:lpstr>Развернём заготовку, и сделаем разрез, как показано на рисунке</vt:lpstr>
      <vt:lpstr>Ориентируясь по линиям сгиба, складываем заготовку гармошкой. Сделаем ещё три красных заготовки и одну зелёную.</vt:lpstr>
      <vt:lpstr>Наносим клей на край заготовки и приклеиваем как показано на рисунке</vt:lpstr>
      <vt:lpstr>Продолжаем крепить заготовки к основе. Для удобства я прижала их баночкой с бусинами.</vt:lpstr>
      <vt:lpstr>Наносим клей на вторую сторону заготовок.</vt:lpstr>
      <vt:lpstr>Аккуратно закрываем основу, прижимаем.</vt:lpstr>
      <vt:lpstr>Даём клею подсохнуть. На развороте должно получиться вот так.</vt:lpstr>
      <vt:lpstr>Подготовим ещё элементы декора. Надпись и звёзды из фоамирана. Можно использовать и обычный картон.</vt:lpstr>
      <vt:lpstr>Дополняем цветок стеблем и листочками. Край открытки декорирую георгиевской лентой.</vt:lpstr>
      <vt:lpstr>Размещаем и приклеиваем декор на лицевой стороне. Также можно дополнить оформление на свой вкус. Я добавила полубусины, как имитацию салюта.</vt:lpstr>
      <vt:lpstr>Домашнее задание. Подберите поздравительное стихотворение, распечатайте его или красиво напишите от руки. Оформите для дальнейшего использования в данной работе.</vt:lpstr>
      <vt:lpstr>Поделка совмещает в себе работу с различными материалами, а инструкция носит рекомендательный характер. Не бойтесь экспериментировать с материалами и декором.  Желаю успехов!</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Объёмная открытка к празднику 9Мая. Для детей 11-14 лет. Педагог Старцева М.А.</dc:title>
  <dc:creator>Пк</dc:creator>
  <cp:lastModifiedBy>Microsoft Office</cp:lastModifiedBy>
  <cp:revision>16</cp:revision>
  <dcterms:created xsi:type="dcterms:W3CDTF">2020-04-14T05:32:29Z</dcterms:created>
  <dcterms:modified xsi:type="dcterms:W3CDTF">2020-04-25T06:36:07Z</dcterms:modified>
</cp:coreProperties>
</file>