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74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42" autoAdjust="0"/>
    <p:restoredTop sz="86410" autoAdjust="0"/>
  </p:normalViewPr>
  <p:slideViewPr>
    <p:cSldViewPr>
      <p:cViewPr>
        <p:scale>
          <a:sx n="68" d="100"/>
          <a:sy n="68" d="100"/>
        </p:scale>
        <p:origin x="-1944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951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B106E36-FD25-4E2D-B0AA-010F637433A0}" type="datetimeFigureOut">
              <a:rPr lang="ru-RU" smtClean="0"/>
              <a:pPr/>
              <a:t>05.04.2020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05.04.2020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05.04.2020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ohrana-tryda.com/node/54" TargetMode="External"/><Relationship Id="rId2" Type="http://schemas.openxmlformats.org/officeDocument/2006/relationships/hyperlink" Target="http://mbdoy-52.ucoz.ru/news/bezopasnost_detej_v_fizkulturnom_zale_i_na_sportivnoj_ploshhadke/2018-11-02-150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spravochnick.ru/pedagogika/tehnika_bezopasnosti_na_urokah_fizkultury_i_v_shkole/" TargetMode="External"/><Relationship Id="rId5" Type="http://schemas.openxmlformats.org/officeDocument/2006/relationships/hyperlink" Target="http://bezopasnost-detej.ru/bezopasnost-shkolnikov/91-tekhnika-bezopasnosti-na-urokakh-fizkultury" TargetMode="External"/><Relationship Id="rId4" Type="http://schemas.openxmlformats.org/officeDocument/2006/relationships/hyperlink" Target="https://vospitanie.guru/povedenie/na-uroke-fizkultury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357166"/>
            <a:ext cx="7772400" cy="2428892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»                 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28" y="3214686"/>
            <a:ext cx="6400800" cy="1400188"/>
          </a:xfrm>
        </p:spPr>
        <p:txBody>
          <a:bodyPr>
            <a:normAutofit fontScale="85000" lnSpcReduction="20000"/>
          </a:bodyPr>
          <a:lstStyle/>
          <a:p>
            <a:r>
              <a:rPr lang="ru-RU" sz="4000" dirty="0" smtClean="0">
                <a:solidFill>
                  <a:schemeClr val="tx1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Меры предосторожности во время занятий физической культурой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cap="all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8715436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Главная задача школьного физического воспитания – всемерно способствовать укреплению здоровья учащихся, научить их как улучшить физическую подготовленность, воспитать бодрость духа и высокие нравственные качества. На это и нацелены все занятия физическими упражнениями. На уроках физической культуры изучают элементы лёгкой атлетики, гимнастики, лыжной подготовки, подвижные и спортивные игры. Такое же содержание в основном и самостоятельных занятий учащихся. И всегда, и всюду необходимо соблюдать правила безопасности.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42" name="Picture 2" descr="Картинки по запросу &quot;фотографии безопасность в спортивном зале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924944"/>
            <a:ext cx="6589966" cy="3915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16632"/>
            <a:ext cx="896448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Общими для всех видов занятий можно считать следующие правила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Соблюдение дисциплины в ходе занятий (при выполнении с товарищами по классу быть внимательными и осторожными, не мешать друг другу, не толкаться, не кричать).</a:t>
            </a:r>
          </a:p>
          <a:p>
            <a:endParaRPr lang="ru-RU" dirty="0"/>
          </a:p>
        </p:txBody>
      </p:sp>
      <p:pic>
        <p:nvPicPr>
          <p:cNvPr id="9218" name="Picture 2" descr="Картинки по запросу &quot;фотографии безопасность в спортивном зале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057" y="2062337"/>
            <a:ext cx="6317397" cy="4816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88640"/>
            <a:ext cx="91440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Заниматься только с учителем или его помощником, обязательно выполнять все их требования (запрещается без педагога выполнять сложные и неизвестные упражнения)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Обязательное выполнение разминки, способствующей разогреванию основных групп мышц.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8194" name="Picture 2" descr="Картинки по запросу &quot;фотографии безопасность в спортивном зале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4824"/>
            <a:ext cx="9144000" cy="4992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68" y="188640"/>
            <a:ext cx="913973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 покидать без разрешения учителя место занятий.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Выполнение упражнений только на исправном оборудовании; бережно относиться к инвентарю и оборудованию; закончив выполнение упражнений с инвентарём (мячи, палки, скакалки…) класть его - в место его хранения (специально отведённое место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Соответствие спортивной одежды и обуви занятиям физической культурой, погодным и другим условиям. Обувь должна быть чистой и с нескользкой подошвой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AutoShape 2" descr="https://ohrana-tryda.com/files/fizkultura_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ohrana-tryda.com/files/fizkultura_0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Картинки по запросу &quot;фотографии безопасность в спортивном зале&quot;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Картинки по запросу &quot;фотографии безопасность в спортивном зале&quot;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0" descr="Картинки по запросу &quot;фотографии безопасность в спортивном зале&quot;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557961"/>
            <a:ext cx="6048672" cy="415602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36266" y="188640"/>
            <a:ext cx="918026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Одежду и обувь для физической культуры необходимо приносить с собой в сумке (пакете). Перед тем, как приступить к занятиям необходимо, надеть спортивный костюм и обувь. После окончания занятий необходимо снять спортивный костюм и обувь, надеть школьную форму (или другую одежду и обувь), вымыть лицо и руки с мылом.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 спортивной площадке и в зале не сорить, следить за чистотой.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Участие в занятиях только при хорошем самочувствии.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Все освобождённые от занятий физическими упражнениями, по состоянию здоровья, должны присутствовать на уроке.</a:t>
            </a:r>
          </a:p>
          <a:p>
            <a:endParaRPr lang="ru-RU" dirty="0"/>
          </a:p>
        </p:txBody>
      </p:sp>
      <p:pic>
        <p:nvPicPr>
          <p:cNvPr id="6146" name="Picture 2" descr="Картинки по запросу &quot;фотографии безопасность в спортивном зале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816" y="3001187"/>
            <a:ext cx="5088141" cy="3856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285728"/>
            <a:ext cx="88583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-22880" y="0"/>
            <a:ext cx="91668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Требования безопасности при проведении игр по баскетболу, футболу, волейболу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Необходимо снять все украшения (кольца, браслеты, серьги и др.). Ногти на руках должны быть коротко острижены.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Проверить исправность и надёжность спортивного инвентаря и оборудования (мячи, стойки, кольца, сетки, состояние спортивных площадок и футбольного поля и т.д.).</a:t>
            </a:r>
          </a:p>
        </p:txBody>
      </p:sp>
      <p:pic>
        <p:nvPicPr>
          <p:cNvPr id="5122" name="Picture 2" descr="Картинки по запросу &quot;фотографии безопасность в спортивном зале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211" y="1979959"/>
            <a:ext cx="6313577" cy="4878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142852"/>
            <a:ext cx="85725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Начинать игру и заканчивать только по сигналу (команде) судьи.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 нарушать правил проведения соревнований, строго выполнять все команды (сигналы), подаваемые судьёй игры.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Избегать столкновений с другими участниками соревнований (партнёрами по команде или соперниками), не допускать толчков и ударов по их рукам и ногам.</a:t>
            </a:r>
          </a:p>
        </p:txBody>
      </p:sp>
      <p:pic>
        <p:nvPicPr>
          <p:cNvPr id="4098" name="Picture 2" descr="Картинки по запросу &quot;фотографии безопасность в спортивном зале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99" y="2194769"/>
            <a:ext cx="7659993" cy="4630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62" y="0"/>
            <a:ext cx="91392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При падении необходимо сгруппироваться во избежание травмы.</a:t>
            </a:r>
          </a:p>
          <a:p>
            <a:r>
              <a:rPr lang="ru-RU" dirty="0"/>
              <a:t>Во время проведения игры на спортивной площадке или футбольном поле не должно быть посторонних лиц и предметов, которые могут стать причиной травм. Все выступающие предметы должны быть заставлены гимнастическими матами или ограждены.</a:t>
            </a:r>
          </a:p>
          <a:p>
            <a:endParaRPr lang="ru-RU" dirty="0"/>
          </a:p>
        </p:txBody>
      </p:sp>
      <p:pic>
        <p:nvPicPr>
          <p:cNvPr id="3074" name="Picture 2" descr="Картинки по запросу &quot;фотографии безопасность в спортивном зале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42" y="1733146"/>
            <a:ext cx="9118957" cy="5124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142852"/>
            <a:ext cx="878687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Ни при каких обстоятельствах дети не должны воспринимать ни коллективные, ни индивидуальные физические нагрузки как наказание. Им необходимо разъяснять, что физкультура как учебная дисциплина, коллективные и индивидуальные физические нагрузки обладают важнейшим лечебным свойством,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оздоравливающим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организм, воспитывающим лучшие моральные и нравственные качества. </a:t>
            </a:r>
          </a:p>
        </p:txBody>
      </p:sp>
      <p:pic>
        <p:nvPicPr>
          <p:cNvPr id="2050" name="Picture 2" descr="Картинки по запросу &quot;фотографии безопасность в спортивном зале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997" y="2033748"/>
            <a:ext cx="4824251" cy="4824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Но это не только психологическая и педагогическая проблема. Это и проблема медицинская, касающаяся здоровья детей и подростков. В медицине известны многие процедуры лечебной физкультуры с использованием физических нагрузок, излечивающих известные многим болезненные состояния. </a:t>
            </a:r>
          </a:p>
        </p:txBody>
      </p:sp>
      <p:pic>
        <p:nvPicPr>
          <p:cNvPr id="1026" name="Picture 2" descr="Картинки по запросу &quot;фотографии безопасность в спортивном зале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68" y="1484784"/>
            <a:ext cx="8748464" cy="5868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714356"/>
            <a:ext cx="6429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Литература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98948" y="1746249"/>
            <a:ext cx="77153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mbdoy-52.ucoz.ru/news/bezopasnost_detej_v_fizkulturnom_zale_i_na_sportivnoj_ploshhadke/2018-11-02-1508</a:t>
            </a:r>
            <a:endParaRPr lang="ru-RU" dirty="0" smtClean="0"/>
          </a:p>
          <a:p>
            <a:pPr marL="342900" indent="-342900">
              <a:buAutoNum type="arabicPeriod"/>
            </a:pP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ohrana-tryda.com/node/54</a:t>
            </a:r>
            <a:endParaRPr lang="ru-RU" dirty="0" smtClean="0"/>
          </a:p>
          <a:p>
            <a:pPr marL="342900" indent="-342900">
              <a:buAutoNum type="arabicPeriod"/>
            </a:pPr>
            <a:r>
              <a:rPr lang="en-US" dirty="0">
                <a:hlinkClick r:id="rId4"/>
              </a:rPr>
              <a:t>https://vospitanie.guru/povedenie/na-uroke-fizkultury</a:t>
            </a:r>
            <a:endParaRPr lang="ru-RU" dirty="0" smtClean="0"/>
          </a:p>
          <a:p>
            <a:pPr marL="342900" indent="-342900">
              <a:buAutoNum type="arabicPeriod"/>
            </a:pPr>
            <a:r>
              <a:rPr lang="en-US" dirty="0">
                <a:hlinkClick r:id="rId5"/>
              </a:rPr>
              <a:t>http://</a:t>
            </a:r>
            <a:r>
              <a:rPr lang="en-US" dirty="0" smtClean="0">
                <a:hlinkClick r:id="rId5"/>
              </a:rPr>
              <a:t>bezopasnost-detej.ru/bezopasnost-shkolnikov/91-tekhnika-bezopasnosti-na-urokakh-fizkultury</a:t>
            </a:r>
            <a:endParaRPr lang="ru-RU" dirty="0" smtClean="0"/>
          </a:p>
          <a:p>
            <a:pPr marL="342900" indent="-342900">
              <a:buAutoNum type="arabicPeriod"/>
            </a:pPr>
            <a:r>
              <a:rPr lang="en-US" dirty="0">
                <a:hlinkClick r:id="rId6"/>
              </a:rPr>
              <a:t>https://spravochnick.ru/pedagogika/tehnika_bezopasnosti_na_urokah_fizkultury_i_v_shkole/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785818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внимание!!!!!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Картинки по запросу &quot;фотографии безопасность в спортивном зале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48817"/>
            <a:ext cx="8856984" cy="4576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330</TotalTime>
  <Words>456</Words>
  <Application>Microsoft Office PowerPoint</Application>
  <PresentationFormat>Экран (4:3)</PresentationFormat>
  <Paragraphs>35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Яркая</vt:lpstr>
      <vt:lpstr>»        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внимание!!!!!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 Калининградской области  Профессиональная образовательная организация  «Колледж сервиса и туризма »</dc:title>
  <dc:creator>User</dc:creator>
  <cp:lastModifiedBy>ЛЮБАШЕНЬКА</cp:lastModifiedBy>
  <cp:revision>37</cp:revision>
  <dcterms:created xsi:type="dcterms:W3CDTF">2018-02-17T10:26:52Z</dcterms:created>
  <dcterms:modified xsi:type="dcterms:W3CDTF">2020-04-05T07:47:34Z</dcterms:modified>
</cp:coreProperties>
</file>