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66" r:id="rId6"/>
    <p:sldId id="269" r:id="rId7"/>
    <p:sldId id="268" r:id="rId8"/>
    <p:sldId id="262" r:id="rId9"/>
    <p:sldId id="271" r:id="rId10"/>
    <p:sldId id="272" r:id="rId11"/>
    <p:sldId id="263" r:id="rId12"/>
    <p:sldId id="265" r:id="rId13"/>
    <p:sldId id="273" r:id="rId14"/>
    <p:sldId id="274" r:id="rId15"/>
    <p:sldId id="275" r:id="rId16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701" autoAdjust="0"/>
  </p:normalViewPr>
  <p:slideViewPr>
    <p:cSldViewPr snapToGrid="0" showGuides="1">
      <p:cViewPr varScale="1">
        <p:scale>
          <a:sx n="73" d="100"/>
          <a:sy n="73" d="100"/>
        </p:scale>
        <p:origin x="63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F097377B-7A80-4695-9311-7480A96BA5C2}" type="datetime1">
              <a:rPr lang="ru-RU" smtClean="0"/>
              <a:pPr algn="r" rtl="0"/>
              <a:t>10.04.2020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06834459-7356-44BF-850D-8B30C4FB3B6B}" type="slidenum">
              <a:rPr lang="ru-RU" smtClean="0"/>
              <a:pPr algn="r"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FAA1E4E1-DF6A-45D0-AB14-6A9A0B144578}" type="datetime1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4" name="Образ слайда 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0A3C37BE-C303-496D-B5CD-85F2937540F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C522B8D-815E-429C-9EC2-505CEC215084}" type="datetime1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1" name="Рисунок 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08D2BC5-0E5D-4645-A815-DFCA1A04B5A6}" type="datetime1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 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pic>
        <p:nvPicPr>
          <p:cNvPr id="10" name="Рисунок 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9" name="Пояснительный текст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ru-RU" sz="1100" b="1" i="1" dirty="0">
                <a:latin typeface="Arial" pitchFamily="34" charset="0"/>
                <a:cs typeface="Arial" pitchFamily="34" charset="0"/>
              </a:rPr>
              <a:t>ПРИМЕЧАНИЕ</a:t>
            </a:r>
            <a:endParaRPr lang="ru-RU" sz="1200" b="1" i="1" dirty="0">
              <a:latin typeface="Arial" pitchFamily="34" charset="0"/>
              <a:cs typeface="Arial" pitchFamily="34" charset="0"/>
            </a:endParaRPr>
          </a:p>
          <a:p>
            <a:pPr rtl="0"/>
            <a:r>
              <a:rPr lang="ru-RU" sz="1200" i="1" dirty="0">
                <a:latin typeface="Arial" pitchFamily="34" charset="0"/>
                <a:cs typeface="Arial" pitchFamily="34" charset="0"/>
              </a:rPr>
              <a:t>Чтобы изменить изображение на этом слайде, выберите рисунок и удалите его. Затем нажмите значок "Рисунки" в заполнителе, чтобы вставить изображение.</a:t>
            </a: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 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Группа 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Прямая соединительная линия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Прямоугольник 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grpSp>
          <p:nvGrpSpPr>
            <p:cNvPr id="11" name="Группа 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rtlCol="0" anchor="ctr">
            <a:normAutofit/>
          </a:bodyPr>
          <a:lstStyle>
            <a:lvl1pPr algn="l" rtl="0"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F3049B1-F681-4AF5-B948-A3B940E9215A}" type="datetime1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 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9071334-89C1-48F8-8089-E3D6AA3BB79C}" type="datetime1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FDCDF3F-3D72-4F56-93A1-9DDD55AB6452}" type="datetime1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5C11A32-C44A-4E32-8FFB-D057369B4F61}" type="datetime1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E5ECC2E-6DAB-4717-9C53-38589639C202}" type="datetime1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6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DC0002A-E6EF-4378-B5A3-22E20EA855B1}" type="datetime1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0E4BC3-C763-48AA-8280-ACE59646066A}" type="datetime1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6D72474-459C-42C4-A0ED-A9AD89867D22}" type="datetime1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dirty="0"/>
              <a:t>09.10.2016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 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  <a:p>
            <a:pPr lvl="5" rtl="0"/>
            <a:r>
              <a:rPr lang="ru-RU" dirty="0"/>
              <a:t>Шестой уровень</a:t>
            </a:r>
          </a:p>
          <a:p>
            <a:pPr lvl="6" rtl="0"/>
            <a:r>
              <a:rPr lang="ru-RU" dirty="0"/>
              <a:t>Седьмой уровень</a:t>
            </a:r>
          </a:p>
          <a:p>
            <a:pPr lvl="7" rtl="0"/>
            <a:r>
              <a:rPr lang="ru-RU" dirty="0"/>
              <a:t>Восьмой уровень</a:t>
            </a:r>
          </a:p>
          <a:p>
            <a:pPr lvl="8" rtl="0"/>
            <a:r>
              <a:rPr lang="ru-RU" dirty="0"/>
              <a:t>Девятый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A42E0B6C-3F58-4527-A133-F91FB65EBC2F}" type="datetime1">
              <a:rPr lang="ru-RU" smtClean="0"/>
              <a:pPr/>
              <a:t>10.04.2020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0FF54DE5-C571-48E8-A5BC-B369434E2F4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ulture.ru/materials/138750/krokodilu-ispolnilos-sto-let" TargetMode="External"/><Relationship Id="rId2" Type="http://schemas.openxmlformats.org/officeDocument/2006/relationships/hyperlink" Target="https://www.culture.ru/movies/2833/ostrova-korney-chukovski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427705" cy="2219691"/>
          </a:xfrm>
        </p:spPr>
        <p:txBody>
          <a:bodyPr rtlCol="0" anchor="ctr">
            <a:normAutofit fontScale="90000"/>
          </a:bodyPr>
          <a:lstStyle/>
          <a:p>
            <a:pPr algn="ctr"/>
            <a:r>
              <a:rPr lang="ru-RU" b="1" dirty="0" smtClean="0"/>
              <a:t>Творчество </a:t>
            </a:r>
            <a:r>
              <a:rPr lang="ru-RU" b="1" dirty="0"/>
              <a:t>Корней Ивановича </a:t>
            </a:r>
            <a:r>
              <a:rPr lang="ru-RU" b="1" dirty="0" smtClean="0"/>
              <a:t>Чуковского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/>
              <a:t>Подзаголовок</a:t>
            </a:r>
          </a:p>
        </p:txBody>
      </p:sp>
      <p:pic>
        <p:nvPicPr>
          <p:cNvPr id="4" name="Рисунок 3" descr="Открытая книга на столе, размытые полки с книгами на заднем плане" title="Образец рисунка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/>
            <a:r>
              <a:rPr lang="ru-RU" sz="3600" b="1" dirty="0">
                <a:solidFill>
                  <a:srgbClr val="222222"/>
                </a:solidFill>
                <a:latin typeface="arial" panose="020B0604020202020204" pitchFamily="34" charset="0"/>
                <a:ea typeface="+mn-ea"/>
                <a:cs typeface="+mn-cs"/>
              </a:rPr>
              <a:t>Корней Иванович Чуковский</a:t>
            </a:r>
            <a:r>
              <a:rPr lang="en-US" sz="3600" b="1" dirty="0">
                <a:solidFill>
                  <a:srgbClr val="222222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3600" b="1" dirty="0" smtClean="0">
                <a:solidFill>
                  <a:srgbClr val="222222"/>
                </a:solidFill>
                <a:latin typeface="arial" panose="020B0604020202020204" pitchFamily="34" charset="0"/>
                <a:ea typeface="+mn-ea"/>
                <a:cs typeface="+mn-cs"/>
              </a:rPr>
              <a:t>(</a:t>
            </a:r>
            <a:r>
              <a:rPr lang="ru-RU" sz="3600" dirty="0" smtClean="0">
                <a:solidFill>
                  <a:srgbClr val="51484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1882 </a:t>
            </a:r>
            <a:r>
              <a:rPr lang="ru-RU" sz="3600" dirty="0">
                <a:solidFill>
                  <a:srgbClr val="51484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– </a:t>
            </a:r>
            <a:r>
              <a:rPr lang="ru-RU" sz="3600" dirty="0" smtClean="0">
                <a:solidFill>
                  <a:srgbClr val="51484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1969</a:t>
            </a:r>
            <a:r>
              <a:rPr lang="en-US" sz="3600" dirty="0" smtClean="0">
                <a:solidFill>
                  <a:srgbClr val="222222"/>
                </a:solidFill>
                <a:latin typeface="arial" panose="020B0604020202020204" pitchFamily="34" charset="0"/>
                <a:ea typeface="+mn-ea"/>
                <a:cs typeface="+mn-cs"/>
              </a:rPr>
              <a:t>)</a:t>
            </a:r>
            <a:endParaRPr lang="ru-RU" sz="3600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509451" y="1600200"/>
            <a:ext cx="4415246" cy="4572000"/>
          </a:xfrm>
        </p:spPr>
        <p:txBody>
          <a:bodyPr rtlCol="0">
            <a:normAutofit fontScale="85000" lnSpcReduction="10000"/>
          </a:bodyPr>
          <a:lstStyle/>
          <a:p>
            <a:pPr algn="ctr"/>
            <a:r>
              <a:rPr lang="ru-RU" sz="4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Николай </a:t>
            </a:r>
            <a:r>
              <a:rPr lang="ru-RU" sz="4000" dirty="0" err="1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Корнечуков</a:t>
            </a:r>
            <a:r>
              <a:rPr lang="ru-RU" sz="4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  родился 31 марта 1882 года в </a:t>
            </a:r>
            <a:r>
              <a:rPr lang="ru-RU" sz="4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Санкт-Петербурге.</a:t>
            </a:r>
          </a:p>
          <a:p>
            <a:pPr algn="ctr"/>
            <a:r>
              <a:rPr lang="ru-RU" sz="4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С</a:t>
            </a:r>
            <a:r>
              <a:rPr lang="ru-RU" sz="4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оветский </a:t>
            </a:r>
            <a:r>
              <a:rPr lang="ru-RU" sz="4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поэт, прозаик, публицист, переводчик, журналист и литературный </a:t>
            </a:r>
            <a:r>
              <a:rPr lang="ru-RU" sz="4000" dirty="0" smtClean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критик</a:t>
            </a:r>
            <a:r>
              <a:rPr lang="ru-RU" sz="400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 </a:t>
            </a:r>
            <a:endParaRPr lang="ru-RU" sz="40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863" b="6863"/>
          <a:stretch>
            <a:fillRect/>
          </a:stretch>
        </p:blipFill>
        <p:spPr>
          <a:xfrm>
            <a:off x="5137875" y="1440180"/>
            <a:ext cx="6430963" cy="489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</a:rPr>
              <a:t>За свою творческую биографию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Корней Иванович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</a:rPr>
              <a:t>написал множество известных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произведений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</a:rPr>
              <a:t>среди которых «</a:t>
            </a:r>
            <a:r>
              <a:rPr lang="ru-RU" b="1" dirty="0" err="1">
                <a:solidFill>
                  <a:srgbClr val="222222"/>
                </a:solidFill>
                <a:latin typeface="arial" panose="020B0604020202020204" pitchFamily="34" charset="0"/>
              </a:rPr>
              <a:t>Мойдодыр</a:t>
            </a:r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»(1923 г.), «</a:t>
            </a:r>
            <a:r>
              <a:rPr lang="ru-RU" b="1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Тараканище</a:t>
            </a:r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» (1923 г.)«Айболит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</a:rPr>
              <a:t>» и «</a:t>
            </a:r>
            <a:r>
              <a:rPr lang="ru-RU" b="1" dirty="0" err="1">
                <a:solidFill>
                  <a:srgbClr val="222222"/>
                </a:solidFill>
                <a:latin typeface="arial" panose="020B0604020202020204" pitchFamily="34" charset="0"/>
              </a:rPr>
              <a:t>Федорино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</a:rPr>
              <a:t> горе</a:t>
            </a:r>
            <a:r>
              <a:rPr lang="ru-RU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» и многие другие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103" y="2312125"/>
            <a:ext cx="3409406" cy="39821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2993" y="2312125"/>
            <a:ext cx="3445329" cy="39821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766" y="2312125"/>
            <a:ext cx="3131818" cy="398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52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823" y="1084217"/>
            <a:ext cx="11430000" cy="1084217"/>
          </a:xfrm>
        </p:spPr>
        <p:txBody>
          <a:bodyPr rtlCol="0">
            <a:normAutofit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Чуковским 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пересказана народная валлийская сказка 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Джек, покоритель великанов», «Приключения барона </a:t>
            </a:r>
            <a:r>
              <a:rPr lang="ru-RU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Мюнхаузена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», «Робинзон Крузо</a:t>
            </a:r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», 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«Храбрый Персей»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96503">
            <a:off x="288872" y="2312521"/>
            <a:ext cx="2524032" cy="36999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84584">
            <a:off x="3089025" y="2953465"/>
            <a:ext cx="2717489" cy="35006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9452" r="16936"/>
          <a:stretch/>
        </p:blipFill>
        <p:spPr>
          <a:xfrm rot="21145022">
            <a:off x="6299007" y="2449449"/>
            <a:ext cx="2327417" cy="34261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89790">
            <a:off x="8818327" y="2392604"/>
            <a:ext cx="2635135" cy="383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64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524000"/>
          </a:xfrm>
        </p:spPr>
        <p:txBody>
          <a:bodyPr rtlCol="0"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Сказки и стихи Чуковского составляют целый комический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эпос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крокодилиада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»: «</a:t>
            </a:r>
            <a:r>
              <a:rPr lang="ru-RU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Бармалей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», «Телефон», «</a:t>
            </a:r>
            <a:r>
              <a:rPr lang="ru-RU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Мойдодыр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»,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«Краденое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солнце», «Айболит», «Крокодил»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4899" y="1600200"/>
            <a:ext cx="6628311" cy="823912"/>
          </a:xfrm>
        </p:spPr>
        <p:txBody>
          <a:bodyPr rtlCol="0">
            <a:normAutofit fontScale="9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Рождение сказочного мира в творчестве Чуковского произошло в1915 году, когда были сложены первые строфы поэмы «Крокодил»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5005" y="3261210"/>
            <a:ext cx="2707645" cy="3444539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232789" y="3124200"/>
            <a:ext cx="2786113" cy="34445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1249" y="3261210"/>
            <a:ext cx="2834886" cy="344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9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823" y="143690"/>
            <a:ext cx="5656217" cy="602850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Крокодил принес </a:t>
            </a:r>
            <a:r>
              <a:rPr lang="ru-RU" sz="3200" b="1" dirty="0">
                <a:solidFill>
                  <a:srgbClr val="ED232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Чуковскому</a:t>
            </a:r>
            <a:r>
              <a:rPr lang="ru-RU" sz="3200" b="1" dirty="0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всесоюзную известность. Поэма для детей </a:t>
            </a:r>
            <a:r>
              <a:rPr lang="ru-RU" sz="3200" b="1" dirty="0">
                <a:solidFill>
                  <a:srgbClr val="ED232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«Крокодил»</a:t>
            </a:r>
            <a:r>
              <a:rPr lang="ru-RU" sz="3200" b="1" dirty="0">
                <a:solidFill>
                  <a:srgbClr val="3C3C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позже публиковалась с подзаголовком «Старая-престарая сказка», была написана в 1915 году и, по свидетельствам современников, перевернула представление о детской поэзии.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239412" y="1365069"/>
            <a:ext cx="4781564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55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1" y="2090058"/>
            <a:ext cx="6275614" cy="24217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 да был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Крокодил.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по улицам ходил,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Папиросы курил,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По-турецки говорил, -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Крокодил, Крокодил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Крокодилович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738" y="1104492"/>
            <a:ext cx="4535261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70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 Вани строится на былинных мотивах богатырской удали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313" y="1905000"/>
            <a:ext cx="6779623" cy="446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00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76199"/>
            <a:ext cx="9980682" cy="1523999"/>
          </a:xfrm>
        </p:spPr>
        <p:txBody>
          <a:bodyPr rtlCol="0"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Маленькому читателю предоставляется возможность самому рассудить по справедливости двух обаятельных героев.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7505" t="7752" r="9780"/>
          <a:stretch/>
        </p:blipFill>
        <p:spPr>
          <a:xfrm>
            <a:off x="2126414" y="1600198"/>
            <a:ext cx="7863841" cy="5087984"/>
          </a:xfrm>
          <a:prstGeom prst="rect">
            <a:avLst/>
          </a:prstGeom>
        </p:spPr>
      </p:pic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702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56217" y="1674526"/>
            <a:ext cx="5734593" cy="4373577"/>
          </a:xfrm>
          <a:prstGeom prst="rect">
            <a:avLst/>
          </a:prstGeom>
        </p:spPr>
      </p:pic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9451" y="494027"/>
            <a:ext cx="5277395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«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Бармалее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Крокодил оказывается спасителем детей: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Рада, рада, рада, рада детвора,</a:t>
            </a:r>
            <a:b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Заплясала, заиграла у костра:</a:t>
            </a:r>
            <a:b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«Ты нас,</a:t>
            </a:r>
            <a:b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Ты нас</a:t>
            </a:r>
            <a:b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смерти спас,</a:t>
            </a:r>
            <a:b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Ты нас освободил.</a:t>
            </a:r>
            <a:b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Ты в добрый час</a:t>
            </a:r>
            <a:b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Увидел нас,</a:t>
            </a:r>
            <a:b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 добрый</a:t>
            </a:r>
            <a:b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Крокодил!»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91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39543" y="1567543"/>
            <a:ext cx="5630091" cy="4877380"/>
          </a:xfrm>
          <a:prstGeom prst="rect">
            <a:avLst/>
          </a:prstGeom>
        </p:spPr>
      </p:pic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38694" y="804156"/>
            <a:ext cx="5792289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«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Мойдодыре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Крокодил как никогда респектабелен — и снова глотает что-то: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Вдруг навстречу мой хороший,</a:t>
            </a:r>
            <a:b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Мой любимый Крокодил.</a:t>
            </a:r>
            <a:b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 с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Тотошей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Кокошей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аллее проходил</a:t>
            </a:r>
            <a:b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мочалку, словно галку,</a:t>
            </a:r>
            <a:b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3C3C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Словно галку, проглотил.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61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Детские произведения Чуковского почти целиком относятся к приключенческой </a:t>
            </a: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литературе.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автора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 любого приключения заключается в благородной цели, отважные герои пускаются навстречу опасностям непременно ради доброго дела.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47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Научная литература 16 х 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9411662_TF03431380" id="{C5372053-071F-4A30-B713-CAC0FBBF8602}" vid="{47BF81C2-3D26-44B6-92D3-BB3940A76306}"/>
    </a:ext>
  </a:extLst>
</a:theme>
</file>

<file path=ppt/theme/theme2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4873beb7-5857-4685-be1f-d57550cc96c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Сильченко_Л.О. № 1</Template>
  <TotalTime>0</TotalTime>
  <Words>221</Words>
  <Application>Microsoft Office PowerPoint</Application>
  <PresentationFormat>Широкоэкранный</PresentationFormat>
  <Paragraphs>19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</vt:lpstr>
      <vt:lpstr>Calibri</vt:lpstr>
      <vt:lpstr>Euphemia</vt:lpstr>
      <vt:lpstr>Plantagenet Cherokee</vt:lpstr>
      <vt:lpstr>Times New Roman</vt:lpstr>
      <vt:lpstr>Wingdings</vt:lpstr>
      <vt:lpstr>Научная литература 16 х 9</vt:lpstr>
      <vt:lpstr>Творчество Корней Ивановича Чуковского </vt:lpstr>
      <vt:lpstr>Корней Иванович Чуковский (1882 – 1969)</vt:lpstr>
      <vt:lpstr>За свою творческую биографию Корней Иванович написал множество известных произведений </vt:lpstr>
      <vt:lpstr>Чуковским пересказана народная валлийская сказка  «Джек, покоритель великанов», «Приключения барона Мюнхаузена», «Робинзон Крузо», «Храбрый Персей» </vt:lpstr>
      <vt:lpstr>Сказки и стихи Чуковского составляют целый комический эпос - «крокодилиада»: «Бармалей», «Телефон», «Мойдодыр», «Краденое солнце», «Айболит», «Крокодил»</vt:lpstr>
      <vt:lpstr>Первый Крокодил принес Чуковскому всесоюзную известность. Поэма для детей «Крокодил», которая позже публиковалась с подзаголовком «Старая-престарая сказка», была написана в 1915 году и, по свидетельствам современников, перевернула представление о детской поэзии.</vt:lpstr>
      <vt:lpstr>Жил да был Крокодил. Он по улицам ходил, Папиросы курил, По-турецки говорил, - Крокодил, Крокодил Крокодилович! </vt:lpstr>
      <vt:lpstr>Образ Вани строится на былинных мотивах богатырской удали и силы</vt:lpstr>
      <vt:lpstr>Маленькому читателю предоставляется возможность самому рассудить по справедливости двух обаятельных героев. </vt:lpstr>
      <vt:lpstr>В «Бармалее» Крокодил оказывается спасителем детей: Рада, рада, рада, рада детвора, Заплясала, заиграла у костра: «Ты нас, Ты нас От смерти спас, Ты нас освободил. Ты в добрый час Увидел нас, о добрый Крокодил!»</vt:lpstr>
      <vt:lpstr>В «Мойдодыре» Крокодил как никогда респектабелен — и снова глотает что-то: Вдруг навстречу мой хороший, Мой любимый Крокодил. Он с Тотошей и Кокошей По аллее проходил И мочалку, словно галку, Словно галку, проглотил.</vt:lpstr>
      <vt:lpstr>Детские произведения Чуковского почти целиком относятся к приключенческой литературе. Для автора смысл любого приключения заключается в благородной цели, отважные герои пускаются навстречу опасностям непременно ради доброго дела. 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2020-04-10T09:01:07Z</dcterms:created>
  <dcterms:modified xsi:type="dcterms:W3CDTF">2020-04-10T11:03:25Z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