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4/21/2020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4037253"/>
          </a:xfrm>
        </p:spPr>
        <p:txBody>
          <a:bodyPr/>
          <a:lstStyle/>
          <a:p>
            <a:pPr algn="ctr"/>
            <a:r>
              <a:rPr lang="ru-RU" dirty="0" smtClean="0"/>
              <a:t>Каталог произведений региональной детской литературы, рекомендованных родителям для домашнего  чтения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34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Произведения для домашнего чтения детям младшей группы (3-4 года)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тему «Лесные жители»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730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670479"/>
              </p:ext>
            </p:extLst>
          </p:nvPr>
        </p:nvGraphicFramePr>
        <p:xfrm>
          <a:off x="404949" y="653143"/>
          <a:ext cx="8373291" cy="6185154"/>
        </p:xfrm>
        <a:graphic>
          <a:graphicData uri="http://schemas.openxmlformats.org/drawingml/2006/table">
            <a:tbl>
              <a:tblPr/>
              <a:tblGrid>
                <a:gridCol w="8373291">
                  <a:extLst>
                    <a:ext uri="{9D8B030D-6E8A-4147-A177-3AD203B41FA5}">
                      <a16:colId xmlns:a16="http://schemas.microsoft.com/office/drawing/2014/main" val="2546522570"/>
                    </a:ext>
                  </a:extLst>
                </a:gridCol>
              </a:tblGrid>
              <a:tr h="57607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i="0" dirty="0" smtClean="0">
                          <a:solidFill>
                            <a:srgbClr val="1B1C2A"/>
                          </a:solidFill>
                          <a:effectLst/>
                          <a:latin typeface="Times New Roman" panose="02020603050405020304" pitchFamily="18" charset="0"/>
                        </a:rPr>
                        <a:t>Цель: дать детям представление об образе жизни животных и птиц; воспитывать любовь к жителям</a:t>
                      </a:r>
                      <a:r>
                        <a:rPr lang="ru-RU" sz="2800" b="1" i="0" baseline="0" dirty="0" smtClean="0">
                          <a:solidFill>
                            <a:srgbClr val="1B1C2A"/>
                          </a:solidFill>
                          <a:effectLst/>
                          <a:latin typeface="Times New Roman" panose="02020603050405020304" pitchFamily="18" charset="0"/>
                        </a:rPr>
                        <a:t> леса</a:t>
                      </a:r>
                      <a:r>
                        <a:rPr lang="ru-RU" sz="2800" b="1" i="0" dirty="0" smtClean="0">
                          <a:solidFill>
                            <a:srgbClr val="1B1C2A"/>
                          </a:solidFill>
                          <a:effectLst/>
                          <a:latin typeface="Times New Roman" panose="02020603050405020304" pitchFamily="18" charset="0"/>
                        </a:rPr>
                        <a:t>, сочувствие, попавшим в беду.</a:t>
                      </a:r>
                      <a:endParaRPr lang="ru-RU" sz="32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А.В</a:t>
                      </a: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Гусев 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стихотворение</a:t>
                      </a:r>
                      <a:r>
                        <a:rPr lang="ru-RU" sz="28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«Дятел»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Л.А. 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Свирская отрывок «Сказки про Андрюшку, Дениску, башмачки и ступеньки» «Новый год в лесу»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Н.Н. 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Мокшин стихотворение «Ёжик»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В.М. </a:t>
                      </a:r>
                      <a:r>
                        <a:rPr lang="ru-RU" sz="28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Ничунаев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стихотворение «Медвежонок»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И. </a:t>
                      </a:r>
                      <a:r>
                        <a:rPr lang="ru-RU" sz="28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Цхай</a:t>
                      </a:r>
                      <a:r>
                        <a:rPr lang="ru-RU" sz="2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сказка «Комарик и дудочка»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6134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0834" y="0"/>
            <a:ext cx="2251166" cy="21553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834" y="2050870"/>
            <a:ext cx="2251166" cy="2286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0835" y="4178386"/>
            <a:ext cx="2284696" cy="269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03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7829" y="640081"/>
            <a:ext cx="10794172" cy="3396342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Произведения для домашнего чтения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детям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средней группы (4-5 лет)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тему «Мир животных»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67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4" y="2262191"/>
            <a:ext cx="8804366" cy="3877352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И.А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Атаманов «Заяц путешественник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И.А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Атаманов «Чужие перья» </a:t>
            </a:r>
            <a:b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Г.С.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Рябченко «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Маленькая сказка о большой дружбе»</a:t>
            </a:r>
            <a:b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Е.Б.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Свинцов Рассказ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«Нахальный лягушонок»</a:t>
            </a:r>
            <a:b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А.С.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Денисов стихотворение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«Хитрая лиса»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194" y="352697"/>
            <a:ext cx="88958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углублять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интерес к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литературе, развивать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пересказывать знакомую короткую сказку, развивать память,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воображение,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любовь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животным, чувство заботы о них.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268" y="-39189"/>
            <a:ext cx="1933731" cy="2286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2004" y="2262190"/>
            <a:ext cx="2007613" cy="19309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2003" y="4741817"/>
            <a:ext cx="1999995" cy="211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67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1345474"/>
            <a:ext cx="10561418" cy="2638697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Произведения для домашнего чтения детям старшей группы (5-6 лет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b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на тему «Мир детства»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134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55372"/>
            <a:ext cx="8634549" cy="3592286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В.Н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Бычков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 «Месть и обида»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В.Н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Бычков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стихотворение «Зима»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Н.В.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Родионава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рассказ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Машгуль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Г.С.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Рябченко «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Сказка о храбром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Снегуре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Д.А. </a:t>
            </a:r>
            <a:r>
              <a:rPr lang="ru-RU" sz="3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Сабынина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стихотворение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«Познакомьтесь – это дети»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0000" y="509452"/>
            <a:ext cx="10561418" cy="1084218"/>
          </a:xfrm>
        </p:spPr>
        <p:txBody>
          <a:bodyPr/>
          <a:lstStyle/>
          <a:p>
            <a:pPr algn="l"/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Цель: учить детей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эмоционально воспринимать образное содержание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произведений; учить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оценивать поступки и их последствия; воспитывать чувство любви в близким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людям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223" y="3788229"/>
            <a:ext cx="2808777" cy="30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06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101</TotalTime>
  <Words>196</Words>
  <Application>Microsoft Office PowerPoint</Application>
  <PresentationFormat>Широкоэкранный</PresentationFormat>
  <Paragraphs>15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Calibri</vt:lpstr>
      <vt:lpstr>Century Gothic</vt:lpstr>
      <vt:lpstr>Times New Roman</vt:lpstr>
      <vt:lpstr>Wingdings 2</vt:lpstr>
      <vt:lpstr>Цитаты</vt:lpstr>
      <vt:lpstr>Каталог произведений региональной детской литературы, рекомендованных родителям для домашнего  чтения</vt:lpstr>
      <vt:lpstr>Произведения для домашнего чтения детям младшей группы (3-4 года)  на тему «Лесные жители»</vt:lpstr>
      <vt:lpstr>Презентация PowerPoint</vt:lpstr>
      <vt:lpstr>Произведения для домашнего чтения  детям средней группы (4-5 лет)  на тему «Мир животных»</vt:lpstr>
      <vt:lpstr>1. И.А. Атаманов «Заяц путешественник» 2. И.А. Атаманов «Чужие перья»  3. Г.С. Рябченко «Маленькая сказка о большой дружбе» 4. Е.Б. Свинцов Рассказ «Нахальный лягушонок» 5. А.С. Денисов стихотворение «Хитрая лиса»</vt:lpstr>
      <vt:lpstr>Произведения для домашнего чтения детям старшей группы (5-6 лет)  на тему «Мир детства»</vt:lpstr>
      <vt:lpstr>1. В.Н. Бычков рассказ «Месть и обида» 2. В.Н. Бычков стихотворение «Зима» 3. Н.В. Родионава рассказ «Машгуль» 4. Г.С. Рябченко «Сказка о храбром Снегуре» 5. Д.А. Сабынина стихотворение «Познакомьтесь – это дети»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Каталог произведений региональной детской литературы, рекомендованных родителям для домашнего  чтения</dc:title>
  <dc:creator>Admin</dc:creator>
  <cp:lastModifiedBy>Admin</cp:lastModifiedBy>
  <cp:revision>7</cp:revision>
  <dcterms:created xsi:type="dcterms:W3CDTF">2020-04-21T11:58:20Z</dcterms:created>
  <dcterms:modified xsi:type="dcterms:W3CDTF">2020-04-21T13:40:06Z</dcterms:modified>
</cp:coreProperties>
</file>