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9"/>
  </p:notesMasterIdLst>
  <p:sldIdLst>
    <p:sldId id="256" r:id="rId2"/>
    <p:sldId id="258" r:id="rId3"/>
    <p:sldId id="259" r:id="rId4"/>
    <p:sldId id="267" r:id="rId5"/>
    <p:sldId id="266" r:id="rId6"/>
    <p:sldId id="260" r:id="rId7"/>
    <p:sldId id="265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590" autoAdjust="0"/>
  </p:normalViewPr>
  <p:slideViewPr>
    <p:cSldViewPr>
      <p:cViewPr>
        <p:scale>
          <a:sx n="60" d="100"/>
          <a:sy n="60" d="100"/>
        </p:scale>
        <p:origin x="1680" y="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2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63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77BB7F7-8B9E-496E-87E9-0F4674F6CFB5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194E7F7-F5F5-4E3A-A83A-5BE7AFB70F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0280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0CE136F-228D-46C5-B105-B5C777971FDE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C20435-5DF1-4E43-A9BC-1A4FA185F51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3D835D2-90BE-404A-B72F-8DD77A1764A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06A8FF-EFBB-4161-A945-8BEAA7394070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838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06A8FF-EFBB-4161-A945-8BEAA7394070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453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06A8FF-EFBB-4161-A945-8BEAA7394070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8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11D4C9A-CA14-4E85-970C-5C3C240A7E47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BDE0F3-AC42-4BA1-A756-71D5E7E186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2A958-D259-401C-8A9E-1F57D5E5C2D3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5F04B-5D1A-49C8-8C8A-0CFC86F215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4F7E67-87A7-4D64-9B0A-D1A501C395C8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75ED8E1-6375-430F-984A-05FC0BD755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8E6FF-3B4B-4658-BFF5-EFAF48DF001A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6FEEB-1F96-4A22-9052-01700CC76A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38A94A5-DEF8-4CF6-BF34-E61C4B0D07EB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4C64100-1971-4B6E-9B53-7F94A429CA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8F0D-272E-4381-8E94-B78627C285D1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FEEA7-30BA-48A2-A045-B439D4FDD2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5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1E79A20-AAB9-423B-BEEB-2368765EDBDA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5CA8CB-323F-4B79-865D-C1CF5910F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925D502-730F-4DA1-B8B6-78988A4DD9B5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F95C773-F876-4952-9C91-54B26A4AD0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Блок-схема: процесс 8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835E46-4690-4DA9-AF6D-2FD9D435F3B4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776A938-7B33-4027-94F9-7A96391715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8386B-E3B1-415E-81BD-603B2ACBF1FB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65393-66EB-4883-98C5-5C741C951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63800-5E26-42FF-AC95-E7EAF7C79899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1F267-3456-4500-8245-CA1E00243F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A13DC6A-77FD-4AE7-A415-9D91E2C423D6}" type="datetimeFigureOut">
              <a:rPr lang="ru-RU"/>
              <a:pPr>
                <a:defRPr/>
              </a:pPr>
              <a:t>05.04.2020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68633B1-DC5E-4956-97CF-53F84C8707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1" r:id="rId2"/>
    <p:sldLayoutId id="2147483733" r:id="rId3"/>
    <p:sldLayoutId id="2147483730" r:id="rId4"/>
    <p:sldLayoutId id="2147483734" r:id="rId5"/>
    <p:sldLayoutId id="2147483729" r:id="rId6"/>
    <p:sldLayoutId id="2147483735" r:id="rId7"/>
    <p:sldLayoutId id="2147483736" r:id="rId8"/>
    <p:sldLayoutId id="2147483737" r:id="rId9"/>
    <p:sldLayoutId id="2147483728" r:id="rId10"/>
    <p:sldLayoutId id="214748372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916832"/>
            <a:ext cx="7407275" cy="147161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Преобразование целого выражения в многочлен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Устная работа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Приведите подобные слагаемые:</a:t>
            </a:r>
          </a:p>
          <a:p>
            <a:pPr>
              <a:buFont typeface="Wingdings 2" pitchFamily="18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1,5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0,7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 2" pitchFamily="18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-1,6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+ 3,1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1.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Раскройте скобки:</a:t>
            </a:r>
          </a:p>
          <a:p>
            <a:pPr>
              <a:buFont typeface="Wingdings 2" pitchFamily="18" charset="2"/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(8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– 7)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 2" pitchFamily="18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-3,2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(-2 – 3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Устная работа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Представьте в виде многочлена:</a:t>
            </a:r>
          </a:p>
          <a:p>
            <a:pPr>
              <a:buFont typeface="Wingdings 2" pitchFamily="18" charset="2"/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+ 7)²;</a:t>
            </a:r>
          </a:p>
          <a:p>
            <a:pPr>
              <a:buFont typeface="Wingdings 2" pitchFamily="18" charset="2"/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– 4)²;</a:t>
            </a:r>
          </a:p>
          <a:p>
            <a:pPr>
              <a:buFont typeface="Wingdings 2" pitchFamily="18" charset="2"/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– 8)(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8).</a:t>
            </a:r>
          </a:p>
          <a:p>
            <a:pPr>
              <a:buFont typeface="Wingdings 2" pitchFamily="18" charset="2"/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Работа с учебником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№920.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4(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²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4m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)-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y- x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+7)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²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+10)(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+4)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-5)(6+4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(1-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693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Работа с учебником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№920.</a:t>
            </a:r>
          </a:p>
          <a:p>
            <a:pPr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а) 4(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m-n)² + 4m(m-n);</a:t>
            </a:r>
          </a:p>
          <a:p>
            <a:pPr>
              <a:buFont typeface="Wingdings 2" pitchFamily="18" charset="2"/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2513" t="40698" r="20900" b="40904"/>
          <a:stretch/>
        </p:blipFill>
        <p:spPr>
          <a:xfrm>
            <a:off x="1298909" y="2996952"/>
            <a:ext cx="7305539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26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Работа с учебником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100" y="1447800"/>
            <a:ext cx="4145012" cy="5901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№920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23182" y="2342700"/>
            <a:ext cx="42889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 2" pitchFamily="18" charset="2"/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а) 8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² + 4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² - 12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20641" y="2938813"/>
            <a:ext cx="26035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itchFamily="18" charset="2"/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² -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xy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²;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24746" y="3758619"/>
            <a:ext cx="26725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itchFamily="18" charset="2"/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-y² - 14y – 31;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20640" y="4393758"/>
            <a:ext cx="2347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 2" pitchFamily="18" charset="2"/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² - 8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– 33;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130000"/>
                  </a:schemeClr>
                </a:solidFill>
              </a:rPr>
              <a:t>Домашнее задание</a:t>
            </a: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447800"/>
            <a:ext cx="7962850" cy="48006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п. 37 № 921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Обратная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связь: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Исламова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Гульшат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Ильфатовна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Электронная почта: 2322000124@edu.tatar.ru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WhatsApp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:     +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79274350571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itchFamily="18" charset="2"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141</TotalTime>
  <Words>219</Words>
  <Application>Microsoft Office PowerPoint</Application>
  <PresentationFormat>Экран (4:3)</PresentationFormat>
  <Paragraphs>41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Calibri</vt:lpstr>
      <vt:lpstr>Corbel</vt:lpstr>
      <vt:lpstr>Gill Sans MT</vt:lpstr>
      <vt:lpstr>Times New Roman</vt:lpstr>
      <vt:lpstr>Verdana</vt:lpstr>
      <vt:lpstr>Wingdings 2</vt:lpstr>
      <vt:lpstr>Солнцестояние</vt:lpstr>
      <vt:lpstr>Преобразование целого выражения в многочлен</vt:lpstr>
      <vt:lpstr>Устная работа</vt:lpstr>
      <vt:lpstr>Устная работа</vt:lpstr>
      <vt:lpstr>Работа с учебником</vt:lpstr>
      <vt:lpstr>Работа с учебником</vt:lpstr>
      <vt:lpstr>Работа с учебником</vt:lpstr>
      <vt:lpstr>Домашнее задание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Преобразование целого выражения в многочлен</dc:title>
  <dc:creator>DNA7 X86</dc:creator>
  <cp:lastModifiedBy>admin</cp:lastModifiedBy>
  <cp:revision>22</cp:revision>
  <dcterms:created xsi:type="dcterms:W3CDTF">2013-04-14T18:18:17Z</dcterms:created>
  <dcterms:modified xsi:type="dcterms:W3CDTF">2020-04-05T11:08:33Z</dcterms:modified>
</cp:coreProperties>
</file>