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894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188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266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72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212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174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63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524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1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937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BF8BC-FE90-48E7-9F84-BB1BD9BB749F}" type="datetimeFigureOut">
              <a:rPr lang="ru-RU" smtClean="0"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E19C8-9951-4BD6-9F05-2F8AF7EBCC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860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6000" b="1" dirty="0" smtClean="0">
                <a:solidFill>
                  <a:srgbClr val="FF0000"/>
                </a:solidFill>
              </a:rPr>
              <a:t>задачи в 2 действия</a:t>
            </a:r>
            <a:br>
              <a:rPr lang="ru-RU" sz="6000" b="1" dirty="0" smtClean="0">
                <a:solidFill>
                  <a:srgbClr val="FF0000"/>
                </a:solidFill>
              </a:rPr>
            </a:b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780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12" y="-1"/>
            <a:ext cx="9162612" cy="6871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026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На площадке  играли 9 волчат, а лисят на 4 меньше. </a:t>
            </a:r>
            <a:r>
              <a:rPr lang="ru-RU" sz="4000" b="1" dirty="0" smtClean="0">
                <a:solidFill>
                  <a:srgbClr val="00B050"/>
                </a:solidFill>
              </a:rPr>
              <a:t>Сколько лисят было на площадке? 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Сколько всего волчат и лисят на площадке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18383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23345"/>
            <a:ext cx="2621285" cy="2621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598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Из пластилина и спичек Саша сделал 7 разных поделок, а Дима – на  5  поделок больше. </a:t>
            </a:r>
            <a:r>
              <a:rPr lang="ru-RU" sz="3600" b="1" dirty="0" smtClean="0">
                <a:solidFill>
                  <a:srgbClr val="00B050"/>
                </a:solidFill>
              </a:rPr>
              <a:t>Сколько поделок сделал Дима?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Сколько всего поделок сделали мальчики?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855" y="3573016"/>
            <a:ext cx="5388857" cy="3031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16710"/>
            <a:ext cx="2741290" cy="274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178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Учебник </a:t>
            </a:r>
            <a:r>
              <a:rPr lang="ru-RU" dirty="0" err="1" smtClean="0"/>
              <a:t>стр</a:t>
            </a:r>
            <a:r>
              <a:rPr lang="ru-RU" dirty="0" smtClean="0"/>
              <a:t> 95      № 21,22,23,24,25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49814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61</Words>
  <Application>Microsoft Office PowerPoint</Application>
  <PresentationFormat>Экран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  задачи в 2 действия </vt:lpstr>
      <vt:lpstr>Презентация PowerPoint</vt:lpstr>
      <vt:lpstr>Презентация PowerPoint</vt:lpstr>
      <vt:lpstr>Презентация PowerPoint</vt:lpstr>
      <vt:lpstr>Домашнее задание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задачи в 2 действия</dc:title>
  <dc:creator>user</dc:creator>
  <cp:lastModifiedBy>user</cp:lastModifiedBy>
  <cp:revision>4</cp:revision>
  <dcterms:created xsi:type="dcterms:W3CDTF">2020-05-20T01:17:38Z</dcterms:created>
  <dcterms:modified xsi:type="dcterms:W3CDTF">2020-05-20T01:57:29Z</dcterms:modified>
</cp:coreProperties>
</file>