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1" r:id="rId5"/>
    <p:sldId id="262" r:id="rId6"/>
    <p:sldId id="263" r:id="rId7"/>
    <p:sldId id="268" r:id="rId8"/>
    <p:sldId id="269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2A13E3B-4585-4CB2-9074-DEA3564E9C84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F1FAA96-FF72-44DB-832C-DEC191209C3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A13E3B-4585-4CB2-9074-DEA3564E9C84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1FAA96-FF72-44DB-832C-DEC191209C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2A13E3B-4585-4CB2-9074-DEA3564E9C84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F1FAA96-FF72-44DB-832C-DEC191209C3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A13E3B-4585-4CB2-9074-DEA3564E9C84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1FAA96-FF72-44DB-832C-DEC191209C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A13E3B-4585-4CB2-9074-DEA3564E9C84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1FAA96-FF72-44DB-832C-DEC191209C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A13E3B-4585-4CB2-9074-DEA3564E9C84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1FAA96-FF72-44DB-832C-DEC191209C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2A13E3B-4585-4CB2-9074-DEA3564E9C84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1FAA96-FF72-44DB-832C-DEC191209C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A13E3B-4585-4CB2-9074-DEA3564E9C84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1FAA96-FF72-44DB-832C-DEC191209C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A13E3B-4585-4CB2-9074-DEA3564E9C84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1FAA96-FF72-44DB-832C-DEC191209C3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A13E3B-4585-4CB2-9074-DEA3564E9C84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1FAA96-FF72-44DB-832C-DEC191209C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A2A13E3B-4585-4CB2-9074-DEA3564E9C84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F1FAA96-FF72-44DB-832C-DEC191209C3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2A13E3B-4585-4CB2-9074-DEA3564E9C84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F1FAA96-FF72-44DB-832C-DEC191209C3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Космос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ed-kopilka.ru/upload/blogs2/2016/4/41921_b26d7a18bae28185b1457aa21c86240c.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031" y="387895"/>
            <a:ext cx="8235276" cy="5705401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Люди </a:t>
            </a:r>
            <a:r>
              <a:rPr lang="ru-RU" sz="2400" dirty="0" smtClean="0"/>
              <a:t>всегда мечтали о космосе, их манили дальние просторы, звезды, они хотели знать, есть ли жизнь на других планетах, побывать в космических далях.</a:t>
            </a:r>
            <a:endParaRPr lang="ru-RU" sz="2400" dirty="0"/>
          </a:p>
        </p:txBody>
      </p:sp>
      <p:pic>
        <p:nvPicPr>
          <p:cNvPr id="16386" name="Picture 2" descr="https://ped-kopilka.ru/upload/blogs2/2016/4/41921_c0388e92ce4ab5d1515ad23268c2e361.jpg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21848" r="21848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Прежде чем отправить в космическое путешествие человека, наши ученые отправили в космос собак Белку и Стрелку. Это случилось 19 августа 1960 года. Они благополучно вернулись на землю.</a:t>
            </a:r>
            <a:endParaRPr lang="ru-RU" sz="2000" dirty="0"/>
          </a:p>
        </p:txBody>
      </p:sp>
      <p:pic>
        <p:nvPicPr>
          <p:cNvPr id="41986" name="Picture 2" descr="https://ped-kopilka.ru/upload/blogs2/2016/4/41921_3e766f00c7dc2ddb075df3d89177a6e6.jpg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6601" r="16601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340768"/>
            <a:ext cx="669674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Сегодня мы не удивляемся, что с земли стартуют космические корабли, в далеком космосе происходят стыковки космических аппаратов, месяцами на космических станциях живут и работают космонавты, проводят разные опыты, выходят в открытый космос.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А 55 лет назад 12 апреля 1961 года впервые с космодрома Байконур в небо поднялся космический корабль «Восток» с человеком на борту.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1800" dirty="0" smtClean="0"/>
              <a:t>Юрий Алексеевич Гагарин первым открыл дорогу в космос, облетел земной шар за 108 минут и успешно совершил посадку.</a:t>
            </a:r>
            <a:br>
              <a:rPr lang="ru-RU" sz="1800" dirty="0" smtClean="0"/>
            </a:br>
            <a:r>
              <a:rPr lang="ru-RU" sz="1800" dirty="0" smtClean="0"/>
              <a:t>Полёт Ю. Гагарина начался с его знаменитой фразы: «Поехали!»</a:t>
            </a:r>
            <a:endParaRPr lang="ru-RU" sz="1800" dirty="0"/>
          </a:p>
        </p:txBody>
      </p:sp>
      <p:pic>
        <p:nvPicPr>
          <p:cNvPr id="44034" name="Picture 2" descr="https://ped-kopilka.ru/upload/blogs2/2016/4/41921_d9a7cf57e4404f2c4de0648daeeff49c.jpg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9" b="19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1800" dirty="0" smtClean="0"/>
              <a:t>По дороге в космос, проложенной Ю.Гагариным, пошли другие космонавты. Полёты стали более долгими. Изменились и сами корабли. Сегодня это огромные аппараты, в которых есть всё необходимое для длительной жизни на орбите. Они выполняют многие полезные работы.</a:t>
            </a:r>
            <a:endParaRPr lang="ru-RU" sz="1800" dirty="0"/>
          </a:p>
        </p:txBody>
      </p:sp>
      <p:pic>
        <p:nvPicPr>
          <p:cNvPr id="51202" name="Picture 2" descr="https://ped-kopilka.ru/upload/blogs2/2016/4/41921_a97857a4323d17443a655f297dfc9c74.jpg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1485" r="11485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1800" dirty="0" smtClean="0"/>
              <a:t>На космических станциях космонавты, кроме управления полётом, ведут ещё и научные работы: выращивают растения, изучают, как ведут себя живые организмы в космосе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3250" name="Picture 2" descr="https://ped-kopilka.ru/upload/blogs2/2016/4/41921_22e5f96d4e375be3fe141e5a3da3c418.jpg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6654" r="16654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В необъятных просторах Вселенной вращается наша Земля.</a:t>
            </a:r>
            <a:endParaRPr lang="ru-RU" sz="1800" dirty="0"/>
          </a:p>
        </p:txBody>
      </p:sp>
      <p:pic>
        <p:nvPicPr>
          <p:cNvPr id="47106" name="Picture 2" descr="https://ped-kopilka.ru/upload/blogs2/2016/4/41921_c6e4877733a958658d247b73fa8385d1.jpg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21848" r="21848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Она – одна из планет </a:t>
            </a:r>
            <a:r>
              <a:rPr lang="ru-RU" sz="1800" dirty="0" smtClean="0"/>
              <a:t>Солнечной </a:t>
            </a:r>
            <a:r>
              <a:rPr lang="ru-RU" sz="1800" dirty="0" err="1" smtClean="0"/>
              <a:t>системы.Солнечная</a:t>
            </a:r>
            <a:r>
              <a:rPr lang="ru-RU" sz="1800" dirty="0" smtClean="0"/>
              <a:t> </a:t>
            </a:r>
            <a:r>
              <a:rPr lang="ru-RU" sz="1800" dirty="0" smtClean="0"/>
              <a:t>система – это объединение планет и их спутников – вращающихся вокруг самой яркой звезды – Солнца. Планет всего девять, все </a:t>
            </a:r>
            <a:r>
              <a:rPr lang="ru-RU" sz="1800" dirty="0" smtClean="0"/>
              <a:t>они разные.</a:t>
            </a:r>
            <a:endParaRPr lang="ru-RU" sz="1800" dirty="0"/>
          </a:p>
        </p:txBody>
      </p:sp>
      <p:pic>
        <p:nvPicPr>
          <p:cNvPr id="48130" name="Picture 2" descr="https://ped-kopilka.ru/upload/blogs2/2016/4/41921_81559b66396f1a312203a75148676148.jpg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21594" r="21594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С Земли мы можем увидеть миллионы звезд. Они кажутся нам маленькими яркими огоньками, потому что находятся очень далеко.</a:t>
            </a:r>
            <a:endParaRPr lang="ru-RU" sz="1800" dirty="0"/>
          </a:p>
        </p:txBody>
      </p:sp>
      <p:pic>
        <p:nvPicPr>
          <p:cNvPr id="49154" name="Picture 2" descr="https://ped-kopilka.ru/upload/blogs2/2016/4/41921_27be73383dcdb09558c6bede365ae806.jpg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8748" r="18748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На самом деле каждая звезда – это гигантский газовый шар, как солнце, который излучает тепло и свет. Звезды образуют различные узоры, напоминающие фигуры. Это созвездия.</a:t>
            </a:r>
            <a:endParaRPr lang="ru-RU" sz="1800" dirty="0"/>
          </a:p>
        </p:txBody>
      </p:sp>
      <p:pic>
        <p:nvPicPr>
          <p:cNvPr id="50178" name="Picture 2" descr="https://ped-kopilka.ru/upload/blogs2/2016/4/41921_f151353b3e74b52d666b59b70d19aec7.jpg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6404" r="16404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27</TotalTime>
  <Words>283</Words>
  <Application>Microsoft Office PowerPoint</Application>
  <PresentationFormat>Экран (4:3)</PresentationFormat>
  <Paragraphs>11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Изящная</vt:lpstr>
      <vt:lpstr>Космос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Космос</dc:title>
  <dc:creator>Sestra</dc:creator>
  <cp:lastModifiedBy>Sestra</cp:lastModifiedBy>
  <cp:revision>3</cp:revision>
  <dcterms:created xsi:type="dcterms:W3CDTF">2020-04-15T11:13:26Z</dcterms:created>
  <dcterms:modified xsi:type="dcterms:W3CDTF">2020-04-15T11:40:38Z</dcterms:modified>
</cp:coreProperties>
</file>