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4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D13F17-65EE-440E-AE94-BCAA341069C5}" type="datetimeFigureOut">
              <a:rPr lang="ru-RU" smtClean="0"/>
              <a:t>03.04.2015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CDC4FFC-59DF-4D60-AAD8-A1E3752C644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764704"/>
            <a:ext cx="6172200" cy="1008112"/>
          </a:xfrm>
        </p:spPr>
        <p:txBody>
          <a:bodyPr/>
          <a:lstStyle/>
          <a:p>
            <a:r>
              <a:rPr lang="ru-RU" dirty="0" smtClean="0"/>
              <a:t>Куклы-марионетки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Марионетка Чибис TOYS PURE - BabyTo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420888"/>
            <a:ext cx="676875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err="1" smtClean="0"/>
              <a:t>Марионе́тка</a:t>
            </a:r>
            <a:r>
              <a:rPr lang="ru-RU" dirty="0" smtClean="0"/>
              <a:t> (от </a:t>
            </a:r>
            <a:r>
              <a:rPr lang="ru-RU" dirty="0" err="1" smtClean="0"/>
              <a:t>итал</a:t>
            </a:r>
            <a:r>
              <a:rPr lang="ru-RU" dirty="0" smtClean="0"/>
              <a:t>. </a:t>
            </a:r>
            <a:r>
              <a:rPr lang="it-IT" i="1" dirty="0" smtClean="0"/>
              <a:t>marionetta</a:t>
            </a:r>
            <a:r>
              <a:rPr lang="ru-RU" dirty="0" smtClean="0"/>
              <a:t>) — разновидность управляемой театральной куклы, которую кукловод приводит в движение при помощи нитей или металлического прута. Появление марионетки принято относить к XVI веку. Слово «марионетка» происходит от средневековых кукол, изображавших Деву Марию и часто называвшихся уменьшительными вариантами имени Мария. В Венеции, в частности, деревянные механические куклы появлялись в дни ежегодных церковных праздников). В старой литературе встречается утверждение, что название произошло от имени изобретателя, итальянца </a:t>
            </a:r>
            <a:r>
              <a:rPr lang="ru-RU" dirty="0" err="1" smtClean="0"/>
              <a:t>Мариони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Кукольный театр &quot; Страница 17 &quot; Поиск мастер классов, поделок своими руками и рукоделия на SearchMasterclass.Ne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60648"/>
            <a:ext cx="2520280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Устройство марионетки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Куклы-марионетки из пластмассовых бутылок и упаковок. . Рекомендации для воспитателей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00200"/>
            <a:ext cx="6984776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Г  и  </a:t>
            </a:r>
            <a:r>
              <a:rPr lang="ru-RU" sz="3600" dirty="0" err="1" smtClean="0">
                <a:solidFill>
                  <a:srgbClr val="0070C0"/>
                </a:solidFill>
              </a:rPr>
              <a:t>п</a:t>
            </a:r>
            <a:r>
              <a:rPr lang="ru-RU" sz="3600" dirty="0" smtClean="0">
                <a:solidFill>
                  <a:srgbClr val="0070C0"/>
                </a:solidFill>
              </a:rPr>
              <a:t>  с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Изготовление шарнирных кукол &quot; Развлекательный портал Lol54.ru - Лучшее из сети!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2963" b="12963"/>
          <a:stretch>
            <a:fillRect/>
          </a:stretch>
        </p:blipFill>
        <p:spPr bwMode="auto">
          <a:xfrm>
            <a:off x="179512" y="260648"/>
            <a:ext cx="5256584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    </a:t>
            </a:r>
            <a:r>
              <a:rPr lang="ru-RU" sz="3600" dirty="0" err="1" smtClean="0">
                <a:solidFill>
                  <a:srgbClr val="0070C0"/>
                </a:solidFill>
              </a:rPr>
              <a:t>д</a:t>
            </a:r>
            <a:r>
              <a:rPr lang="ru-RU" sz="3600" dirty="0" smtClean="0">
                <a:solidFill>
                  <a:srgbClr val="0070C0"/>
                </a:solidFill>
              </a:rPr>
              <a:t>  е  </a:t>
            </a:r>
            <a:r>
              <a:rPr lang="ru-RU" sz="3600" dirty="0" err="1" smtClean="0">
                <a:solidFill>
                  <a:srgbClr val="0070C0"/>
                </a:solidFill>
              </a:rPr>
              <a:t>р</a:t>
            </a:r>
            <a:r>
              <a:rPr lang="ru-RU" sz="3600" dirty="0" smtClean="0">
                <a:solidFill>
                  <a:srgbClr val="0070C0"/>
                </a:solidFill>
              </a:rPr>
              <a:t>  </a:t>
            </a:r>
            <a:r>
              <a:rPr lang="ru-RU" sz="3600" dirty="0" err="1" smtClean="0">
                <a:solidFill>
                  <a:srgbClr val="0070C0"/>
                </a:solidFill>
              </a:rPr>
              <a:t>е</a:t>
            </a:r>
            <a:r>
              <a:rPr lang="ru-RU" sz="3600" dirty="0" smtClean="0">
                <a:solidFill>
                  <a:srgbClr val="0070C0"/>
                </a:solidFill>
              </a:rPr>
              <a:t>  в  о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0" y="0"/>
            <a:ext cx="5580112" cy="6858000"/>
          </a:xfrm>
        </p:spPr>
      </p:sp>
      <p:pic>
        <p:nvPicPr>
          <p:cNvPr id="7" name="Рисунок 6" descr="Марионетки своими рукам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908720"/>
            <a:ext cx="5256584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    м  и  </a:t>
            </a:r>
            <a:r>
              <a:rPr lang="ru-RU" sz="3600" dirty="0" err="1" smtClean="0">
                <a:solidFill>
                  <a:srgbClr val="0070C0"/>
                </a:solidFill>
              </a:rPr>
              <a:t>ш</a:t>
            </a:r>
            <a:r>
              <a:rPr lang="ru-RU" sz="3600" dirty="0" smtClean="0">
                <a:solidFill>
                  <a:srgbClr val="0070C0"/>
                </a:solidFill>
              </a:rPr>
              <a:t>  у  </a:t>
            </a:r>
            <a:r>
              <a:rPr lang="ru-RU" sz="3600" dirty="0" err="1" smtClean="0">
                <a:solidFill>
                  <a:srgbClr val="0070C0"/>
                </a:solidFill>
              </a:rPr>
              <a:t>р</a:t>
            </a:r>
            <a:r>
              <a:rPr lang="ru-RU" sz="3600" dirty="0" smtClean="0">
                <a:solidFill>
                  <a:srgbClr val="0070C0"/>
                </a:solidFill>
              </a:rPr>
              <a:t>  а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Мастер класс по управлению марионеткой - Master class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4872" b="4872"/>
          <a:stretch>
            <a:fillRect/>
          </a:stretch>
        </p:blipFill>
        <p:spPr bwMode="auto">
          <a:xfrm>
            <a:off x="0" y="332656"/>
            <a:ext cx="5580063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    </a:t>
            </a:r>
            <a:r>
              <a:rPr lang="ru-RU" sz="3600" dirty="0" err="1" smtClean="0">
                <a:solidFill>
                  <a:srgbClr val="0070C0"/>
                </a:solidFill>
              </a:rPr>
              <a:t>п</a:t>
            </a:r>
            <a:r>
              <a:rPr lang="ru-RU" sz="3600" dirty="0" smtClean="0">
                <a:solidFill>
                  <a:srgbClr val="0070C0"/>
                </a:solidFill>
              </a:rPr>
              <a:t> а </a:t>
            </a:r>
            <a:r>
              <a:rPr lang="ru-RU" sz="3600" dirty="0" err="1" smtClean="0">
                <a:solidFill>
                  <a:srgbClr val="0070C0"/>
                </a:solidFill>
              </a:rPr>
              <a:t>п</a:t>
            </a:r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</a:rPr>
              <a:t>ь</a:t>
            </a:r>
            <a:r>
              <a:rPr lang="ru-RU" sz="3600" dirty="0" smtClean="0">
                <a:solidFill>
                  <a:srgbClr val="0070C0"/>
                </a:solidFill>
              </a:rPr>
              <a:t> е – м а </a:t>
            </a:r>
            <a:r>
              <a:rPr lang="ru-RU" sz="3600" dirty="0" err="1" smtClean="0">
                <a:solidFill>
                  <a:srgbClr val="0070C0"/>
                </a:solidFill>
              </a:rPr>
              <a:t>ш</a:t>
            </a:r>
            <a:r>
              <a:rPr lang="ru-RU" sz="3600" dirty="0" smtClean="0">
                <a:solidFill>
                  <a:srgbClr val="0070C0"/>
                </a:solidFill>
              </a:rPr>
              <a:t> е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Куклы-марионетки своими руками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16298" r="16298"/>
          <a:stretch>
            <a:fillRect/>
          </a:stretch>
        </p:blipFill>
        <p:spPr bwMode="auto">
          <a:xfrm>
            <a:off x="251520" y="188640"/>
            <a:ext cx="518457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    бусины и перья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Огонь моего сердца: Пьяный птЫц или страус-марионетка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8333" b="8333"/>
          <a:stretch>
            <a:fillRect/>
          </a:stretch>
        </p:blipFill>
        <p:spPr bwMode="auto">
          <a:xfrm>
            <a:off x="467544" y="260648"/>
            <a:ext cx="482453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Коробочки от киндер-сюрпризов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Нужны идеи для ребенка!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2963" b="12963"/>
          <a:stretch>
            <a:fillRect/>
          </a:stretch>
        </p:blipFill>
        <p:spPr bwMode="auto">
          <a:xfrm>
            <a:off x="251520" y="260648"/>
            <a:ext cx="5184576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П о м </a:t>
            </a:r>
            <a:r>
              <a:rPr lang="ru-RU" sz="3600" dirty="0" err="1" smtClean="0">
                <a:solidFill>
                  <a:srgbClr val="0070C0"/>
                </a:solidFill>
              </a:rPr>
              <a:t>п</a:t>
            </a:r>
            <a:r>
              <a:rPr lang="ru-RU" sz="3600" dirty="0" smtClean="0">
                <a:solidFill>
                  <a:srgbClr val="0070C0"/>
                </a:solidFill>
              </a:rPr>
              <a:t> о </a:t>
            </a:r>
            <a:r>
              <a:rPr lang="ru-RU" sz="3600" dirty="0" err="1" smtClean="0">
                <a:solidFill>
                  <a:srgbClr val="0070C0"/>
                </a:solidFill>
              </a:rPr>
              <a:t>н</a:t>
            </a:r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</a:rPr>
              <a:t>ы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7" name="Рисунок 6" descr="http://www.karakyli.ru/wp-content/uploads/2014/04/strekoza-p15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16250" r="16250"/>
          <a:stretch>
            <a:fillRect/>
          </a:stretch>
        </p:blipFill>
        <p:spPr bwMode="auto">
          <a:xfrm>
            <a:off x="323528" y="188640"/>
            <a:ext cx="5328592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Нитки для вязания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колябочка Страна Мастеров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3342" b="3342"/>
          <a:stretch>
            <a:fillRect/>
          </a:stretch>
        </p:blipFill>
        <p:spPr bwMode="auto">
          <a:xfrm>
            <a:off x="251520" y="260648"/>
            <a:ext cx="5472608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001496" y="2996952"/>
            <a:ext cx="6309360" cy="86409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М  е  </a:t>
            </a:r>
            <a:r>
              <a:rPr lang="ru-RU" sz="3600" dirty="0" err="1" smtClean="0">
                <a:solidFill>
                  <a:srgbClr val="0070C0"/>
                </a:solidFill>
              </a:rPr>
              <a:t>х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Материалы для изготовления куклы-марионетки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Страус купить дешево в интернет магазине, сравните цены на страус в каталоге товаров и купите по дешевой цене.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5000" r="5000"/>
          <a:stretch>
            <a:fillRect/>
          </a:stretch>
        </p:blipFill>
        <p:spPr bwMode="auto">
          <a:xfrm>
            <a:off x="323528" y="260648"/>
            <a:ext cx="5112568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Приятного творчества…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93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Куклы-марионетки</vt:lpstr>
      <vt:lpstr>Слайд 2</vt:lpstr>
      <vt:lpstr>            Устройство марионетки</vt:lpstr>
      <vt:lpstr>Г  и  п  с</vt:lpstr>
      <vt:lpstr>    д  е  р  е  в  о</vt:lpstr>
      <vt:lpstr>    м  и  ш  у  р  а</vt:lpstr>
      <vt:lpstr>    п а п ь е – м а ш е</vt:lpstr>
      <vt:lpstr>    бусины и перья</vt:lpstr>
      <vt:lpstr>Коробочки от киндер-сюрпризов</vt:lpstr>
      <vt:lpstr>П о м п о н ы</vt:lpstr>
      <vt:lpstr>Нитки для вязания</vt:lpstr>
      <vt:lpstr>М  е  х</vt:lpstr>
      <vt:lpstr>Приятного творчества…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Куклы-марионетки</dc:title>
  <dc:creator>Алёна</dc:creator>
  <cp:lastModifiedBy>Алёна</cp:lastModifiedBy>
  <cp:revision>5</cp:revision>
  <dcterms:created xsi:type="dcterms:W3CDTF">2015-04-03T10:13:00Z</dcterms:created>
  <dcterms:modified xsi:type="dcterms:W3CDTF">2015-04-03T10:56:11Z</dcterms:modified>
</cp:coreProperties>
</file>