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72" r:id="rId10"/>
    <p:sldId id="273" r:id="rId11"/>
    <p:sldId id="262" r:id="rId12"/>
    <p:sldId id="274" r:id="rId13"/>
    <p:sldId id="275" r:id="rId14"/>
    <p:sldId id="276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3" autoAdjust="0"/>
    <p:restoredTop sz="94660"/>
  </p:normalViewPr>
  <p:slideViewPr>
    <p:cSldViewPr>
      <p:cViewPr varScale="1">
        <p:scale>
          <a:sx n="87" d="100"/>
          <a:sy n="87" d="100"/>
        </p:scale>
        <p:origin x="-144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754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706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117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49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43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824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57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28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01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21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115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824AE-E645-4786-BA6D-26BB322350A0}" type="datetimeFigureOut">
              <a:rPr lang="ru-RU" smtClean="0"/>
              <a:t>23.11.2019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A696A-2C37-4F2F-87D5-6ADCA5020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044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224135"/>
          </a:xfrm>
        </p:spPr>
        <p:txBody>
          <a:bodyPr>
            <a:norm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«Детский сад № 45 «Октябрёнок» города Смоленска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84784"/>
            <a:ext cx="6400800" cy="4392488"/>
          </a:xfrm>
        </p:spPr>
        <p:txBody>
          <a:bodyPr>
            <a:normAutofit/>
          </a:bodyPr>
          <a:lstStyle/>
          <a:p>
            <a:endParaRPr lang="ru-RU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взаимодействия с родителями по обеспечению психологического здоровья воспитанников.</a:t>
            </a:r>
          </a:p>
          <a:p>
            <a:pPr algn="r"/>
            <a:endParaRPr lang="ru-RU" sz="1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pPr algn="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 </a:t>
            </a:r>
          </a:p>
          <a:p>
            <a:pPr algn="r"/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Розанова О.В.</a:t>
            </a:r>
            <a:endParaRPr lang="ru-RU" sz="16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497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Федеральный закон "Об образовании в Российской Федерации "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N 273-ФЗ от 29 декабря 2012 года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Родители (законные представители)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несовершеннолетних обучающихся имеют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преимущественное право на обучение и воспитание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детей перед всеми другими лицами. Они обязаны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заложить основы физического,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нравственного и интеллектуального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развития личности ребенка.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(Закон «Об образовании в РФ)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(Глава 4) (Статья 44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501008"/>
            <a:ext cx="2457761" cy="3212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642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453650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Федеральном Государственном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Образовательном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Стандарте дошкольного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важнейшей задачей,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является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«охрана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укрепление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физического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психического здоровья детей (в том числе их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эмоционального благополучия)»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975757"/>
            <a:ext cx="3895501" cy="2654387"/>
          </a:xfrm>
        </p:spPr>
      </p:pic>
    </p:spTree>
    <p:extLst>
      <p:ext uri="{BB962C8B-B14F-4D97-AF65-F5344CB8AC3E}">
        <p14:creationId xmlns:p14="http://schemas.microsoft.com/office/powerpoint/2010/main" val="38974254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Традиционные формы </a:t>
            </a:r>
            <a:r>
              <a:rPr lang="ru-RU" sz="2800" b="1" i="1" u="sng" dirty="0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: информирование родителей о способах физического развития </a:t>
            </a:r>
            <a:r>
              <a:rPr lang="ru-RU" sz="2800" b="1" i="1" u="sng" dirty="0">
                <a:latin typeface="Times New Roman" pitchFamily="18" charset="0"/>
                <a:cs typeface="Times New Roman" pitchFamily="18" charset="0"/>
              </a:rPr>
              <a:t>дошкольников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941168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собрания, 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консультации педагогов и специалистов, 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оформление наглядной агитации, 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анкетирование,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индивидуальные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беседы, 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оформление </a:t>
            </a:r>
            <a:r>
              <a:rPr lang="ru-RU" sz="1800" u="sng" dirty="0">
                <a:latin typeface="Times New Roman" pitchFamily="18" charset="0"/>
                <a:cs typeface="Times New Roman" pitchFamily="18" charset="0"/>
              </a:rPr>
              <a:t>стенгазет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«Мама, папа, я – спортивная семья»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«Быть здоровыми хотим!»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совместных спортивных </a:t>
            </a:r>
            <a:r>
              <a:rPr lang="ru-RU" sz="1800" u="sng" dirty="0">
                <a:latin typeface="Times New Roman" pitchFamily="18" charset="0"/>
                <a:cs typeface="Times New Roman" pitchFamily="18" charset="0"/>
              </a:rPr>
              <a:t>праздниках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«Вместе с папой»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«Богатырские состязания»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«Веселые старты»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Совместное проведение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«Декады здоровья»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 под </a:t>
            </a:r>
            <a:r>
              <a:rPr lang="ru-RU" sz="1800" u="sng" dirty="0">
                <a:latin typeface="Times New Roman" pitchFamily="18" charset="0"/>
                <a:cs typeface="Times New Roman" pitchFamily="18" charset="0"/>
              </a:rPr>
              <a:t>девизом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«Быть здоровыми хотим!»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где и дети и взрослые, активно участвуют в </a:t>
            </a:r>
            <a:r>
              <a:rPr lang="ru-RU" sz="1800" u="sng" dirty="0">
                <a:latin typeface="Times New Roman" pitchFamily="18" charset="0"/>
                <a:cs typeface="Times New Roman" pitchFamily="18" charset="0"/>
              </a:rPr>
              <a:t>занятиях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1800" i="1" dirty="0">
                <a:latin typeface="Times New Roman" pitchFamily="18" charset="0"/>
                <a:cs typeface="Times New Roman" pitchFamily="18" charset="0"/>
              </a:rPr>
              <a:t>«Вместе с мамой, вместе с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папой».</a:t>
            </a:r>
          </a:p>
          <a:p>
            <a:pPr marL="0" indent="0" algn="ctr">
              <a:buNone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4465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Нетрадиционные формы </a:t>
            </a:r>
            <a:r>
              <a:rPr lang="ru-RU" sz="2800" b="1" i="1" u="sng" dirty="0">
                <a:latin typeface="Times New Roman" pitchFamily="18" charset="0"/>
                <a:cs typeface="Times New Roman" pitchFamily="18" charset="0"/>
              </a:rPr>
              <a:t>работы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: информирование родителей о способах физического развития </a:t>
            </a:r>
            <a:r>
              <a:rPr lang="ru-RU" sz="2800" b="1" i="1" u="sng" dirty="0">
                <a:latin typeface="Times New Roman" pitchFamily="18" charset="0"/>
                <a:cs typeface="Times New Roman" pitchFamily="18" charset="0"/>
              </a:rPr>
              <a:t>дошкольников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lnSpcReduction="10000"/>
          </a:bodyPr>
          <a:lstStyle/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Работа сайта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ДОУ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Публикация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почтового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ящика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Наглядная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педагогическая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пропаганда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Тренинги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Мастер классы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родителей в проектно-познавательной</a:t>
            </a:r>
            <a:br>
              <a:rPr lang="ru-RU" sz="1900" dirty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деятельности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детей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зготовление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нетрадиционного оборудования для профилактики плоскостопья, дыхательной гимнастики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Все эти формы помогают добиться положительных результатов в воспитании у ребенка потребности быть здоровым и взаимодействия между педагогами и родителями.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486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Психологическая акция </a:t>
            </a:r>
            <a:b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«Аптечка для души»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акции: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создание положительного эмоционального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настроения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среди родителей,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также привлечение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внимания родителей к вопросам воспитания детей.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Формы и методы проведения: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корзина с высказываниями и вывеской «Аптечка для души».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460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Например: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949280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Улыбнись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 весь мир улыбнется тебе.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больше всего нуждается в вашей любви как раз тогда, когда он меньше всего её заслуживает.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Кто не может взять лаской, тот не возьмет и строгостью.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Лучшее, что отец может сделать для своих детей – это любить их мать.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Надежда подобна ночному небу: нет такого уголка, где бы глаз, упорно ищущий, не отыскал, в конце концов, какую-нибудь звезду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Люди одиноки. Потому что вместо того, чтобы строить мосты между собой, люди возводят стены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Добрые слова оставляют в душах людей прекрасный след, они смягчают, утешают и исцеляют сердце того, кто их слышит.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Тот, кто ищет цветы, найдет цветы; тот, кто ищет сорняки, найдет сорняк.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Птица счастья садится только на раскрытую ладонь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Самый счастливый человек тот, кто дарит счастье наибольшему числу людей.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Люди похожи на оконные стекла. Они сверкают и сияют, когда светит солнце. Но, когда воцаряется тьма, их истинная красота открывается лишь благодаря свету, идущему изнутри.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Цепляясь за свои страхи, ты придаешь им сил.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Не позволяй уму лениться!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Успех начинается с души.</a:t>
            </a: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Если сосчитал до 10-ти и все еще злишься, сосчитай до 100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1092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Autofit/>
          </a:bodyPr>
          <a:lstStyle/>
          <a:p>
            <a:r>
              <a:rPr lang="ru-RU" sz="8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04867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Удача любит смелых.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Никогда не прекращай учится, работать и сочувствовать другим.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Отдавая другим, ты можешь быть уверен: твои дары вернуться к тебе.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 добро, и зло, что ты несешь в этот мир, обязательно вернуться к тебе.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Выполняй обещания.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Добрые слова приносят столько же пользы, сколько дурные - вреда.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Хорошо выполненная работа - уже сама по себе награда.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Хвали на людях, критикуй наедине.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Слово может ранить и исцелить.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Доброта спасет мир.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Вежливость никогда не выходит из моды.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Верь в свою мечту, и она сбудется.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Худо тому, кто добра не делает никому.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Ласковое слово и бурю укрощает.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Доброму слову - добрый ответ.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Умный себя винит, глупый - своего товарища.</a:t>
            </a:r>
          </a:p>
          <a:p>
            <a:pPr marL="0" indent="0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993073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" dirty="0" smtClean="0"/>
              <a:t>.</a:t>
            </a:r>
            <a:endParaRPr lang="ru-RU" sz="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372883"/>
            <a:ext cx="2844016" cy="3792021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55176"/>
            <a:ext cx="3096344" cy="412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07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" dirty="0" smtClean="0"/>
              <a:t>.</a:t>
            </a:r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 smtClean="0"/>
              <a:t>.</a:t>
            </a:r>
            <a:endParaRPr lang="ru-RU" sz="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87" y="1800000"/>
            <a:ext cx="3672408" cy="48965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495" y="374576"/>
            <a:ext cx="27000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9039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Акция «Солнце семейных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радиций»</a:t>
            </a:r>
            <a:endParaRPr lang="ru-RU" sz="3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расширение контакта между педагогами и родителями, повышение педагогической культуры родителей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актуализировать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значимость семьи и семейных традиций в жизни ребёнка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интерес к истории своей семьи, семейным традициям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атмосферу доброжелательного настроя и взаимопонимания между педагогами и родителями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обменяться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опытом семейных традиций, способствующих сплочению семьи.</a:t>
            </a: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601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" dirty="0" smtClean="0"/>
              <a:t>.</a:t>
            </a:r>
            <a:endParaRPr lang="ru-RU" sz="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2520280" cy="336037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60" y="3501008"/>
            <a:ext cx="2650590" cy="3240360"/>
          </a:xfrm>
          <a:prstGeom prst="rect">
            <a:avLst/>
          </a:prstGeom>
        </p:spPr>
      </p:pic>
      <p:pic>
        <p:nvPicPr>
          <p:cNvPr id="6" name="Picture 2" descr="C:\Users\servi\Pictures\изображение_viber_2019-11-20_18-56-1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66794"/>
            <a:ext cx="2592288" cy="325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servi\Pictures\изображение_viber_2019-11-20_18-56-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16631"/>
            <a:ext cx="2664296" cy="336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942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" dirty="0" smtClean="0"/>
              <a:t>.</a:t>
            </a:r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800" dirty="0" smtClean="0"/>
              <a:t>.</a:t>
            </a:r>
            <a:endParaRPr lang="ru-RU" sz="800" dirty="0"/>
          </a:p>
        </p:txBody>
      </p:sp>
      <p:pic>
        <p:nvPicPr>
          <p:cNvPr id="4" name="Picture 2" descr="C:\Users\servi\Pictures\изображение_viber_2019-11-21_19-37-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504" y="188640"/>
            <a:ext cx="446449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servi\Pictures\изображение_viber_2019-11-21_19-37-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56992"/>
            <a:ext cx="4464496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ervi\Pictures\изображение_viber_2019-11-21_19-37-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6" y="208856"/>
            <a:ext cx="4464496" cy="2932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467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" dirty="0" smtClean="0"/>
              <a:t>.</a:t>
            </a:r>
            <a:endParaRPr lang="ru-RU" sz="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04664"/>
            <a:ext cx="4464496" cy="5952662"/>
          </a:xfrm>
        </p:spPr>
      </p:pic>
    </p:spTree>
    <p:extLst>
      <p:ext uri="{BB962C8B-B14F-4D97-AF65-F5344CB8AC3E}">
        <p14:creationId xmlns:p14="http://schemas.microsoft.com/office/powerpoint/2010/main" val="720038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800" dirty="0" smtClean="0"/>
              <a:t>.</a:t>
            </a:r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Семейные клубы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это неформальные объединения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родителей, созданные для решения практических задач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воспитания. Это один из действенных каналов передачи,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сохранения и развития ценностей семейной культуры, 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также интересная и результативная форма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взаимодействия детского сада с семьей.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Семейный клуб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это постоянное детско-родительское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объединение на базе группы (или ДОУ), организованное 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форме совместной физкультурно-оздоровительной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4079148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Семейный клуб по сохранению и укреплению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физического и психического здоровья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детей.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 smtClean="0"/>
          </a:p>
          <a:p>
            <a:pPr marL="0" indent="0" algn="ctr">
              <a:buNone/>
            </a:pP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сохранение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укрепление физического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психического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здоровья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детей, а также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формирование у педагогов, родителей,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воспитанников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ответственность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 сохранение собственного здоровья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57762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800" dirty="0" smtClean="0"/>
              <a:t>.</a:t>
            </a:r>
            <a:endParaRPr lang="ru-RU" sz="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0" indent="0">
              <a:buNone/>
            </a:pPr>
            <a:endParaRPr lang="ru-RU" sz="21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•приобщить родителей к участию в жизни ДОУ путем поиска и внедрения наиболее эффективных форм работы;</a:t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•повысить психолого-педагогическую культуру родителей и членов семьи детей в вопросах воспитания, физического развития и оздоровления детей (сохранить и укрепить физическое и психическое здоровье, приобщить к здоровому образу жизни,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здоровьесберегающих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технологий);</a:t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•обмен опытом решения задач воспитания, физического развития и оздоровления детей в разных семьях и в условиях ДОУ;</a:t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•внедрить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 технологии в практику семейного воспитания;</a:t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•содействовать сплочению родительского коллектива;</a:t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•содействовать развитию, гармонизация детско-родительских отношений в условиях совместной деятельности;</a:t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•установить доверительные отношения между родителями и ДОУ, включить родителей в педагогический процесс ДОУ.</a:t>
            </a:r>
            <a:br>
              <a:rPr lang="ru-RU" sz="2100" dirty="0" smtClean="0">
                <a:latin typeface="Times New Roman" pitchFamily="18" charset="0"/>
                <a:cs typeface="Times New Roman" pitchFamily="18" charset="0"/>
              </a:rPr>
            </a:b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9845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Основными принципами семейного клуба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являются: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добровольность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компетентность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соблюдение педагогической этики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сотрудничество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конфиденциальность</a:t>
            </a:r>
          </a:p>
          <a:p>
            <a:pPr marL="0" indent="0"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Участниками семейного клуба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являются дети средней группы, посещающие детский сад,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их родители и другие члены семьи (сестры, братья,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бабушки, дедушки, тети, дяди), педагоги, специалисты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детского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сада.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Направления деятельности: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•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Просветительское: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предоставить информацию для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повышения психологической- педагогической культуры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родителей и членов семьи детей в вопросах воспитания,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физического развития и оздоровления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детей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Практически-действенное: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заинтересовать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родителей выполнением общего интересного дела;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способствовать проявлению способностей, возможностей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реализации собственных идей каждым членом клуба;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создать условия для полноценного общения, желания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обменяться мнением, опытом семейного воспитания.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14291342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Основными формами работы Семейного клуба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являются: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лекционно-практические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занятия;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совместная двигательная, игровая,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досуговая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деятельность;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семинары-практикумы;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• подготовка и распространение памяток для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родителей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вопросам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воспитания, физического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оздоровления детей.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650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" dirty="0" smtClean="0"/>
              <a:t>.</a:t>
            </a:r>
            <a:endParaRPr lang="ru-RU" sz="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4753143"/>
          </a:xfrm>
        </p:spPr>
      </p:pic>
    </p:spTree>
    <p:extLst>
      <p:ext uri="{BB962C8B-B14F-4D97-AF65-F5344CB8AC3E}">
        <p14:creationId xmlns:p14="http://schemas.microsoft.com/office/powerpoint/2010/main" val="773320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</TotalTime>
  <Words>541</Words>
  <Application>Microsoft Office PowerPoint</Application>
  <PresentationFormat>Экран (4:3)</PresentationFormat>
  <Paragraphs>106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Муниципальное бюджетное дошкольное образовательное учреждение «Детский сад № 45 «Октябрёнок» города Смоленска   </vt:lpstr>
      <vt:lpstr>Федеральный закон "Об образовании в Российской Федерации " N 273-ФЗ от 29 декабря 2012 года</vt:lpstr>
      <vt:lpstr>В Федеральном Государственном Образовательном Стандарте дошкольного образования важнейшей задачей, является «охрана и укрепление физического и психического здоровья детей (в том числе их эмоционального благополучия)»</vt:lpstr>
      <vt:lpstr>Традиционные формы работы: информирование родителей о способах физического развития дошкольников: </vt:lpstr>
      <vt:lpstr>Нетрадиционные формы работы: информирование родителей о способах физического развития дошкольников: </vt:lpstr>
      <vt:lpstr>Психологическая акция  «Аптечка для души»</vt:lpstr>
      <vt:lpstr>Например:</vt:lpstr>
      <vt:lpstr>.</vt:lpstr>
      <vt:lpstr>.</vt:lpstr>
      <vt:lpstr>.</vt:lpstr>
      <vt:lpstr>Акция «Солнце семейных традиций»</vt:lpstr>
      <vt:lpstr>.</vt:lpstr>
      <vt:lpstr>.</vt:lpstr>
      <vt:lpstr>.</vt:lpstr>
      <vt:lpstr>.</vt:lpstr>
      <vt:lpstr>Семейный клуб по сохранению и укреплению физического и психического здоровья детей.</vt:lpstr>
      <vt:lpstr>.</vt:lpstr>
      <vt:lpstr>Основными принципами семейного клуба являются:</vt:lpstr>
      <vt:lpstr>Направления деятельности:</vt:lpstr>
      <vt:lpstr>Основными формами работы Семейного клуба являются: </vt:lpstr>
      <vt:lpstr>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дошкольное образовательное учреждение «Детский сад № 45 «Октябрёнок» города Смоленска   </dc:title>
  <dc:creator>servi</dc:creator>
  <cp:lastModifiedBy>servi</cp:lastModifiedBy>
  <cp:revision>29</cp:revision>
  <dcterms:created xsi:type="dcterms:W3CDTF">2019-11-17T09:47:24Z</dcterms:created>
  <dcterms:modified xsi:type="dcterms:W3CDTF">2019-11-23T17:27:55Z</dcterms:modified>
</cp:coreProperties>
</file>