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9" r:id="rId3"/>
    <p:sldId id="260" r:id="rId4"/>
    <p:sldId id="261" r:id="rId5"/>
    <p:sldId id="262" r:id="rId6"/>
    <p:sldId id="268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4/19/2020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4800" y="228600"/>
            <a:ext cx="8534400" cy="624840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20000"/>
              </a:lnSpc>
              <a:buNone/>
            </a:pPr>
            <a:r>
              <a:rPr lang="ru-RU" sz="2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Устные примеры.</a:t>
            </a:r>
          </a:p>
          <a:p>
            <a:pPr marL="514350" indent="-514350">
              <a:lnSpc>
                <a:spcPct val="120000"/>
              </a:lnSpc>
              <a:buNone/>
            </a:pPr>
            <a:r>
              <a:rPr lang="ru-RU" sz="2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 Является ли:</a:t>
            </a:r>
          </a:p>
          <a:p>
            <a:pPr marL="514350" indent="-514350">
              <a:lnSpc>
                <a:spcPct val="120000"/>
              </a:lnSpc>
              <a:buNone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А) уравнение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– 3у = 2 линейным уравнением с двумя переменными?</a:t>
            </a:r>
          </a:p>
          <a:p>
            <a:pPr marL="514350" indent="-514350">
              <a:lnSpc>
                <a:spcPct val="120000"/>
              </a:lnSpc>
              <a:buNone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Б) уравнение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ху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= 12 линейным уравнением с двумя переменными?</a:t>
            </a:r>
          </a:p>
          <a:p>
            <a:pPr marL="514350" indent="-514350">
              <a:lnSpc>
                <a:spcPct val="120000"/>
              </a:lnSpc>
              <a:buNone/>
            </a:pPr>
            <a:r>
              <a:rPr lang="ru-RU" sz="2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Является ли:</a:t>
            </a:r>
          </a:p>
          <a:p>
            <a:pPr marL="514350" indent="-514350">
              <a:lnSpc>
                <a:spcPct val="120000"/>
              </a:lnSpc>
              <a:buNone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А) пара чисел (7; 3) решением уравнения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- 2у = 1?</a:t>
            </a:r>
          </a:p>
          <a:p>
            <a:pPr marL="514350" indent="-514350">
              <a:lnSpc>
                <a:spcPct val="120000"/>
              </a:lnSpc>
              <a:buNone/>
            </a:pP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Б) пара чисел (0; -2) решением уравнения 11х +4у = 8?</a:t>
            </a:r>
          </a:p>
          <a:p>
            <a:pPr marL="514350" indent="-514350">
              <a:lnSpc>
                <a:spcPct val="120000"/>
              </a:lnSpc>
              <a:buNone/>
            </a:pPr>
            <a:r>
              <a:rPr lang="ru-RU" sz="2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 Из уравнения 2х + 6у=10 выразить переменную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через переменную у.</a:t>
            </a:r>
          </a:p>
          <a:p>
            <a:pPr marL="514350" indent="-514350">
              <a:buNone/>
            </a:pPr>
            <a:endParaRPr lang="ru-RU" sz="27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609600"/>
            <a:ext cx="7467600" cy="57119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smtClean="0">
                <a:latin typeface="Times New Roman" pitchFamily="18" charset="0"/>
                <a:cs typeface="Times New Roman" pitchFamily="18" charset="0"/>
              </a:rPr>
              <a:t>Число</a:t>
            </a:r>
          </a:p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Классная работа</a:t>
            </a:r>
          </a:p>
          <a:p>
            <a:pPr algn="ctr">
              <a:buNone/>
            </a:pP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График линейного уравнения с двумя переменными.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417638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Дано линейное уравнение с двумя переменными: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Выразить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переме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Построить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график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данного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уравнения</a:t>
            </a:r>
            <a:r>
              <a:rPr lang="en-US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нную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через переменную х. Найти 4 решения данного уравнения. 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3962400" cy="54102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Решение: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24600" y="152400"/>
            <a:ext cx="1383030" cy="314325"/>
          </a:xfrm>
          <a:prstGeom prst="rect">
            <a:avLst/>
          </a:prstGeom>
          <a:noFill/>
        </p:spPr>
      </p:pic>
      <p:graphicFrame>
        <p:nvGraphicFramePr>
          <p:cNvPr id="8" name="Содержимое 7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04800" y="1752600"/>
          <a:ext cx="2598963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" name="Формула" r:id="rId4" imgW="876240" imgH="660240" progId="Equation.3">
                  <p:embed/>
                </p:oleObj>
              </mc:Choice>
              <mc:Fallback>
                <p:oleObj name="Формула" r:id="rId4" imgW="876240" imgH="660240" progId="Equation.3">
                  <p:embed/>
                  <p:pic>
                    <p:nvPicPr>
                      <p:cNvPr id="0" name="Содержимое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752600"/>
                        <a:ext cx="2598963" cy="2438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04800" y="4343400"/>
          <a:ext cx="2590801" cy="1600200"/>
        </p:xfrm>
        <a:graphic>
          <a:graphicData uri="http://schemas.openxmlformats.org/drawingml/2006/table">
            <a:tbl>
              <a:tblPr/>
              <a:tblGrid>
                <a:gridCol w="518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81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81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83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smtClean="0"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-1</a:t>
                      </a:r>
                      <a:endParaRPr lang="ru-RU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endParaRPr lang="ru-RU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2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484" name="Picture 4" descr="C:\Users\User\Desktop\граф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33800" y="1295400"/>
            <a:ext cx="4800600" cy="50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630362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Алгоритм построения графика линейной функции с двумя переменными:</a:t>
            </a: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057400"/>
            <a:ext cx="7467600" cy="4191000"/>
          </a:xfrm>
        </p:spPr>
        <p:txBody>
          <a:bodyPr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Выразить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переменную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через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переменную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х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Н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айти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два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решения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уравнения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Отметить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найденные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решения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координатной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плоскости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Провести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прямую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через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эти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две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точки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F:\7 класс\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752600"/>
            <a:ext cx="4086225" cy="447675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33400" y="152400"/>
            <a:ext cx="296503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Вариант 1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У=2х-3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sz="quarter" idx="2"/>
          </p:nvPr>
        </p:nvSpPr>
        <p:spPr>
          <a:xfrm>
            <a:off x="4572000" y="0"/>
            <a:ext cx="4419600" cy="11541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None/>
            </a:pPr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Вариант 2</a:t>
            </a:r>
          </a:p>
          <a:p>
            <a:pPr algn="ctr">
              <a:buNone/>
            </a:pP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Times New Roman" pitchFamily="18" charset="0"/>
                <a:cs typeface="Times New Roman" pitchFamily="18" charset="0"/>
              </a:rPr>
              <a:t>У=9+3х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F:\7 класс\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1371600"/>
            <a:ext cx="3790950" cy="510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 descr="F:\7 класс\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447800"/>
            <a:ext cx="4114800" cy="51054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09600" y="228600"/>
            <a:ext cx="250783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Вариант 1</a:t>
            </a:r>
          </a:p>
          <a:p>
            <a:pPr algn="ctr"/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У=3х</a:t>
            </a:r>
            <a:endParaRPr lang="ru-RU" sz="3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24400" y="228600"/>
            <a:ext cx="250783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Вариант 2</a:t>
            </a:r>
          </a:p>
          <a:p>
            <a:pPr algn="ctr"/>
            <a:r>
              <a:rPr lang="ru-RU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У=2х</a:t>
            </a:r>
            <a:endParaRPr lang="ru-RU" sz="32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0" name="Picture 4" descr="F:\7 класс\4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371600"/>
            <a:ext cx="4038600" cy="518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материалы к уроку"/>
          <p:cNvPicPr>
            <a:picLocks noGrp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609600" y="533400"/>
            <a:ext cx="74676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476</TotalTime>
  <Words>175</Words>
  <Application>Microsoft Office PowerPoint</Application>
  <PresentationFormat>Экран (4:3)</PresentationFormat>
  <Paragraphs>37</Paragraphs>
  <Slides>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Calibri</vt:lpstr>
      <vt:lpstr>Century Schoolbook</vt:lpstr>
      <vt:lpstr>Times New Roman</vt:lpstr>
      <vt:lpstr>Wingdings</vt:lpstr>
      <vt:lpstr>Wingdings 2</vt:lpstr>
      <vt:lpstr>Эркер</vt:lpstr>
      <vt:lpstr>Формула</vt:lpstr>
      <vt:lpstr>Презентация PowerPoint</vt:lpstr>
      <vt:lpstr>Презентация PowerPoint</vt:lpstr>
      <vt:lpstr>Дано линейное уравнение с двумя переменными:  Выразить перемеПостроить график данного уравнения. нную у через переменную х. Найти 4 решения данного уравнения. </vt:lpstr>
      <vt:lpstr>Алгоритм построения графика линейной функции с двумя переменными: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«Преградам меня не сломить. Любые преграды рушатся под напором решительности. Тот, кто всерьез нацелился на звезду, не передумает». — Леонардо да Винчи</dc:title>
  <dc:creator>User</dc:creator>
  <cp:lastModifiedBy>admin</cp:lastModifiedBy>
  <cp:revision>48</cp:revision>
  <dcterms:created xsi:type="dcterms:W3CDTF">2016-03-27T08:38:39Z</dcterms:created>
  <dcterms:modified xsi:type="dcterms:W3CDTF">2020-04-18T21:13:30Z</dcterms:modified>
</cp:coreProperties>
</file>