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0" r:id="rId4"/>
    <p:sldId id="261" r:id="rId5"/>
    <p:sldId id="262" r:id="rId6"/>
    <p:sldId id="263" r:id="rId7"/>
    <p:sldId id="267" r:id="rId8"/>
    <p:sldId id="264" r:id="rId9"/>
    <p:sldId id="268" r:id="rId10"/>
    <p:sldId id="269" r:id="rId11"/>
    <p:sldId id="265" r:id="rId12"/>
    <p:sldId id="266" r:id="rId13"/>
    <p:sldId id="25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01" y="3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20E686-038F-4363-8461-F10BD7F8E04A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71EB41-BA0E-4616-BB60-FC88C5C675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0123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1EB41-BA0E-4616-BB60-FC88C5C675C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0175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79584-70C5-44C7-AD2E-9B11AD22E99F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6803A-38C3-40A7-B482-1E6FAF5A59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778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79584-70C5-44C7-AD2E-9B11AD22E99F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6803A-38C3-40A7-B482-1E6FAF5A59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5866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79584-70C5-44C7-AD2E-9B11AD22E99F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6803A-38C3-40A7-B482-1E6FAF5A59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0175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79584-70C5-44C7-AD2E-9B11AD22E99F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6803A-38C3-40A7-B482-1E6FAF5A59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3025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79584-70C5-44C7-AD2E-9B11AD22E99F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6803A-38C3-40A7-B482-1E6FAF5A59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953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79584-70C5-44C7-AD2E-9B11AD22E99F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6803A-38C3-40A7-B482-1E6FAF5A59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080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79584-70C5-44C7-AD2E-9B11AD22E99F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6803A-38C3-40A7-B482-1E6FAF5A59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2609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79584-70C5-44C7-AD2E-9B11AD22E99F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6803A-38C3-40A7-B482-1E6FAF5A59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1671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79584-70C5-44C7-AD2E-9B11AD22E99F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6803A-38C3-40A7-B482-1E6FAF5A59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617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79584-70C5-44C7-AD2E-9B11AD22E99F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6803A-38C3-40A7-B482-1E6FAF5A59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169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79584-70C5-44C7-AD2E-9B11AD22E99F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6803A-38C3-40A7-B482-1E6FAF5A59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902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079584-70C5-44C7-AD2E-9B11AD22E99F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A6803A-38C3-40A7-B482-1E6FAF5A59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696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524000" y="0"/>
            <a:ext cx="9144000" cy="1731963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			Борис </a:t>
            </a:r>
            <a:r>
              <a:rPr lang="ru-RU" b="1" dirty="0" err="1" smtClean="0">
                <a:solidFill>
                  <a:schemeClr val="bg1"/>
                </a:solidFill>
              </a:rPr>
              <a:t>Заходер</a:t>
            </a:r>
            <a:r>
              <a:rPr lang="ru-RU" b="1" dirty="0" smtClean="0">
                <a:solidFill>
                  <a:schemeClr val="bg1"/>
                </a:solidFill>
              </a:rPr>
              <a:t/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dirty="0" smtClean="0"/>
              <a:t> 			</a:t>
            </a:r>
            <a:r>
              <a:rPr lang="ru-RU" b="1" dirty="0" smtClean="0">
                <a:solidFill>
                  <a:srgbClr val="C00000"/>
                </a:solidFill>
              </a:rPr>
              <a:t>«Птичья школа»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8642" y="1731963"/>
            <a:ext cx="6834716" cy="5126037"/>
          </a:xfrm>
          <a:prstGeom prst="rect">
            <a:avLst/>
          </a:prstGeom>
        </p:spPr>
      </p:pic>
      <p:sp>
        <p:nvSpPr>
          <p:cNvPr id="6" name="Вертикальный свиток 5"/>
          <p:cNvSpPr/>
          <p:nvPr/>
        </p:nvSpPr>
        <p:spPr>
          <a:xfrm>
            <a:off x="240631" y="1973179"/>
            <a:ext cx="2346158" cy="3826042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Презентация </a:t>
            </a:r>
          </a:p>
          <a:p>
            <a:pPr algn="ctr"/>
            <a:r>
              <a:rPr lang="ru-RU" dirty="0" smtClean="0"/>
              <a:t>Учителя</a:t>
            </a:r>
          </a:p>
          <a:p>
            <a:pPr algn="ctr"/>
            <a:r>
              <a:rPr lang="ru-RU" dirty="0" smtClean="0"/>
              <a:t>Начальных классов</a:t>
            </a:r>
          </a:p>
          <a:p>
            <a:pPr algn="ctr"/>
            <a:r>
              <a:rPr lang="ru-RU" dirty="0" err="1" smtClean="0"/>
              <a:t>Гершуненко</a:t>
            </a:r>
            <a:r>
              <a:rPr lang="ru-RU" dirty="0" smtClean="0"/>
              <a:t> Н.М.</a:t>
            </a:r>
            <a:endParaRPr lang="ru-RU" dirty="0"/>
          </a:p>
        </p:txBody>
      </p:sp>
      <p:sp>
        <p:nvSpPr>
          <p:cNvPr id="7" name="Вертикальный свиток 6"/>
          <p:cNvSpPr/>
          <p:nvPr/>
        </p:nvSpPr>
        <p:spPr>
          <a:xfrm flipH="1">
            <a:off x="9589557" y="1973179"/>
            <a:ext cx="2602443" cy="3922296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УМК начальная</a:t>
            </a:r>
          </a:p>
          <a:p>
            <a:pPr algn="ctr"/>
            <a:r>
              <a:rPr lang="ru-RU" dirty="0" smtClean="0"/>
              <a:t>Школа 21 века</a:t>
            </a:r>
          </a:p>
          <a:p>
            <a:pPr algn="ctr"/>
            <a:r>
              <a:rPr lang="ru-RU" dirty="0" smtClean="0"/>
              <a:t>Учебник</a:t>
            </a:r>
          </a:p>
          <a:p>
            <a:pPr algn="ctr"/>
            <a:r>
              <a:rPr lang="ru-RU" dirty="0" err="1" smtClean="0"/>
              <a:t>Л.А.Ефросининой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972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50933" cy="68648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032" y="0"/>
            <a:ext cx="6849968" cy="374841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0934" y="3733980"/>
            <a:ext cx="2626004" cy="313085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6938" y="3733979"/>
            <a:ext cx="4215062" cy="3161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51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558" y="14022"/>
            <a:ext cx="10094494" cy="6843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69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301789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0053" y="-1"/>
            <a:ext cx="4551947" cy="377791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0054" y="3573379"/>
            <a:ext cx="4780546" cy="3284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572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0421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64405" y="-82600"/>
            <a:ext cx="5040152" cy="35116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58808" y="3429000"/>
            <a:ext cx="5050334" cy="3429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89686" y="3545123"/>
            <a:ext cx="11128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</a:rPr>
              <a:t>Стриж.</a:t>
            </a:r>
            <a:endParaRPr lang="ru-RU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980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553" y="-1935"/>
            <a:ext cx="9412521" cy="702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97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90336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162" y="0"/>
            <a:ext cx="6435176" cy="422308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867274" y="4523873"/>
            <a:ext cx="2598822" cy="181588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ru-RU" sz="2800" dirty="0" smtClean="0"/>
              <a:t>Щегол (Щегол обыкновенный, Щегол черноголовый)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328429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6844"/>
            <a:ext cx="12191795" cy="583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72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5948" y="1"/>
            <a:ext cx="6138256" cy="4355432"/>
          </a:xfrm>
          <a:prstGeom prst="rect">
            <a:avLst/>
          </a:prstGeom>
        </p:spPr>
      </p:pic>
      <p:sp>
        <p:nvSpPr>
          <p:cNvPr id="3" name="Вертикальный свиток 2"/>
          <p:cNvSpPr/>
          <p:nvPr/>
        </p:nvSpPr>
        <p:spPr>
          <a:xfrm>
            <a:off x="1" y="0"/>
            <a:ext cx="1708484" cy="553453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Галка 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553453"/>
            <a:ext cx="6075947" cy="63709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ru-RU" sz="2400" dirty="0" smtClean="0"/>
              <a:t>Галка относится к отряду </a:t>
            </a:r>
            <a:r>
              <a:rPr lang="ru-RU" sz="2400" dirty="0" err="1" smtClean="0"/>
              <a:t>воробьинообразных</a:t>
            </a:r>
            <a:r>
              <a:rPr lang="ru-RU" sz="2400" dirty="0" smtClean="0"/>
              <a:t> и семейству </a:t>
            </a:r>
            <a:r>
              <a:rPr lang="ru-RU" sz="2400" dirty="0" err="1" smtClean="0"/>
              <a:t>врановых</a:t>
            </a:r>
            <a:r>
              <a:rPr lang="ru-RU" sz="2400" dirty="0" smtClean="0"/>
              <a:t>, ее ближайшая родственница – </a:t>
            </a:r>
            <a:r>
              <a:rPr lang="ru-RU" sz="2400" dirty="0" err="1" smtClean="0"/>
              <a:t>даурская</a:t>
            </a:r>
            <a:r>
              <a:rPr lang="ru-RU" sz="2400" dirty="0" smtClean="0"/>
              <a:t>, она же пегая галка. Телосложением галки такие же плотные, как вороны, но более мелкие: рост взрослой особи составляет около 34 – 39 см, при массе тела от 136 до 365 г.</a:t>
            </a:r>
          </a:p>
          <a:p>
            <a:r>
              <a:rPr lang="ru-RU" sz="2400" dirty="0" smtClean="0"/>
              <a:t>Издалека птицы выглядят совершенно черными и их легко спутать с небольшими воронами, зато на качественном фото галки хорошо видны основные отличия. Верхняя часть тела, грудь и голова не черные, а </a:t>
            </a:r>
            <a:r>
              <a:rPr lang="ru-RU" sz="2400" dirty="0" err="1" smtClean="0"/>
              <a:t>шиферно</a:t>
            </a:r>
            <a:r>
              <a:rPr lang="ru-RU" sz="2400" dirty="0" smtClean="0"/>
              <a:t>-серые. На затылке и по бокам шеи явно различимы отметины серебристого цвета. Окрас оперения крыльев и хвоста обычно черный, у некоторых подвидов с синим или пурпурным отливом.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9104" y="4341850"/>
            <a:ext cx="3777915" cy="251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96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5473005"/>
            <a:ext cx="1524000" cy="138499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ru-RU" sz="2800" dirty="0" smtClean="0"/>
              <a:t>Галка села на заборе...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645188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75552" cy="434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01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3407" y="0"/>
            <a:ext cx="12398814" cy="337595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75953"/>
            <a:ext cx="4898542" cy="348204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48412" y="3509028"/>
            <a:ext cx="22772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Седоголовый щегол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9987" y="3375953"/>
            <a:ext cx="6703652" cy="377080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816052" y="3456709"/>
            <a:ext cx="23267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Черноголовый щегол</a:t>
            </a:r>
            <a:endParaRPr lang="ru-RU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39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7067" y="4134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https://ds04.infourok.ru/uploads/ex/0aa4/0007f9e3-c026095f/img14.jpg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49222" y="1283187"/>
            <a:ext cx="60838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http://yavix.ru/i/3/f/5/1c784d80d904ae7d07d8ae690ddb9.jpg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37067" y="187594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https://ds05.infourok.ru/uploads/ex/02cb/00032392-001be121/640/img0.jpg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37067" y="269211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https://ds03.infourok.ru/uploads/ex/0831/000301e8-f22d0e63/img0.jpg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37067" y="3436217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https://cf.ppt-online.org/files/slide/r/RFNa27v5MAiDnzb1HZxoeB8YIWpTmlUhGrCtkg/slide-3.jpg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49222" y="443161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https://avatars.mds.yandex.net/get-pdb/988157/43f49711-dec9-49d5-9f7d-3849ef0a70df/s1200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49222" y="519421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https://avatars.mds.yandex.net/get-pdb/964669/de893fb3-8807-48b3-8342-4ba57ad68795/s1200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49222" y="608966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https://c1.staticflickr.com/1/392/30798775263_1ac6ef98da_o.jpg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887452" y="38773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https://farm8.staticflickr.com/7926/46410344625_77b918b070_o.jpg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725652" y="1096752"/>
            <a:ext cx="53660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https://www.birdguides-cdn.com/cdn/gallery/birdguides/612d4779-f458-4f4d-9fa4-94e3062d08f2.jpg?&amp;height=750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188097" y="2189925"/>
            <a:ext cx="54947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https://cdn.photosight.ru/img/4/516/6999572_large.jpg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725652" y="2727708"/>
            <a:ext cx="47799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http://komotoz.ru/photo/zhivotnye/images/galka/galka_01.jpg</a:t>
            </a:r>
            <a:endParaRPr lang="ru-RU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9159" y="3897882"/>
            <a:ext cx="4684293" cy="3513219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6314395" y="3474481"/>
            <a:ext cx="56024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https://pbs.twimg.com/media/D8DgujiX4AAbVtj.jpg:large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6345222" y="3823451"/>
            <a:ext cx="29559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http://komotoz.ru/photo/zhivotnye/images/strizh/strizh_17.jpg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0923233" y="6228166"/>
            <a:ext cx="8787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Стриж.</a:t>
            </a:r>
            <a:endParaRPr lang="ru-RU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486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213</Words>
  <Application>Microsoft Office PowerPoint</Application>
  <PresentationFormat>Широкоэкранный</PresentationFormat>
  <Paragraphs>33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Тема Office</vt:lpstr>
      <vt:lpstr>   Борис Заходер     «Птичья школа»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Борис Заходер     «Птичья школа»</dc:title>
  <dc:creator>Пользователь</dc:creator>
  <cp:lastModifiedBy>Пользователь</cp:lastModifiedBy>
  <cp:revision>11</cp:revision>
  <dcterms:created xsi:type="dcterms:W3CDTF">2020-04-14T22:22:09Z</dcterms:created>
  <dcterms:modified xsi:type="dcterms:W3CDTF">2020-04-14T23:32:23Z</dcterms:modified>
</cp:coreProperties>
</file>