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01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314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1133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2638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8251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13130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7433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4513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585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76767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475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3884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7A1DB9-E02D-4079-A11F-8D3ACC2AF0FD}" type="datetimeFigureOut">
              <a:rPr lang="ru-RU" smtClean="0"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F7BBDD-8BE6-485C-9321-B91B6F9A398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6296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56706" y="1557868"/>
            <a:ext cx="8206656" cy="5300132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title" idx="4294967295"/>
          </p:nvPr>
        </p:nvSpPr>
        <p:spPr>
          <a:xfrm>
            <a:off x="-1" y="0"/>
            <a:ext cx="12192001" cy="1690688"/>
          </a:xfrm>
          <a:solidFill>
            <a:schemeClr val="accent2"/>
          </a:solidFill>
        </p:spPr>
        <p:txBody>
          <a:bodyPr>
            <a:normAutofit fontScale="90000"/>
          </a:bodyPr>
          <a:lstStyle/>
          <a:p>
            <a:r>
              <a:rPr lang="ru-RU" dirty="0" smtClean="0"/>
              <a:t>15.04.2020	 </a:t>
            </a:r>
            <a:r>
              <a:rPr lang="ru-RU" b="1" dirty="0" smtClean="0">
                <a:solidFill>
                  <a:srgbClr val="FFFF00"/>
                </a:solidFill>
              </a:rPr>
              <a:t>Прямоугольник</a:t>
            </a:r>
            <a:r>
              <a:rPr lang="ru-RU" dirty="0" smtClean="0"/>
              <a:t>.	</a:t>
            </a:r>
            <a:r>
              <a:rPr lang="ru-RU" b="1" dirty="0" smtClean="0">
                <a:solidFill>
                  <a:srgbClr val="0070C0"/>
                </a:solidFill>
              </a:rPr>
              <a:t>Квадрат</a:t>
            </a:r>
            <a:r>
              <a:rPr lang="ru-RU" dirty="0" smtClean="0"/>
              <a:t>. Закрепляем навыки построения прямоугольников и квадратов.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9467" y="1646588"/>
            <a:ext cx="9059333" cy="521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02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-1"/>
            <a:ext cx="12192000" cy="24214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9734" y="2421466"/>
            <a:ext cx="10787400" cy="4436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063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4977" y="-1"/>
            <a:ext cx="12511824" cy="2523068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765800" y="1930400"/>
            <a:ext cx="1905000" cy="4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935" y="2523067"/>
            <a:ext cx="12192000" cy="4334933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164667" y="3894667"/>
            <a:ext cx="338666" cy="40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5164667" y="4893733"/>
            <a:ext cx="338666" cy="42333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7027333" y="5875867"/>
            <a:ext cx="524934" cy="3894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164667" y="6316133"/>
            <a:ext cx="338666" cy="3894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6154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"/>
            <a:ext cx="12268781" cy="38438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3843865"/>
            <a:ext cx="12192001" cy="122513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068998"/>
            <a:ext cx="12192000" cy="178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109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350914" cy="40978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3734" y="4097867"/>
            <a:ext cx="8193691" cy="2760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9673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86691" cy="313266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34533" y="3318933"/>
            <a:ext cx="9550400" cy="252306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800" dirty="0" smtClean="0">
                <a:solidFill>
                  <a:srgbClr val="002060"/>
                </a:solidFill>
              </a:rPr>
              <a:t>Домашняя работа: </a:t>
            </a:r>
            <a:r>
              <a:rPr lang="ru-RU" sz="4800" dirty="0" smtClean="0"/>
              <a:t>сделать всё, что в  этой презентации.</a:t>
            </a:r>
            <a:endParaRPr lang="ru-RU" sz="4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643160" y="5943600"/>
            <a:ext cx="6533146" cy="9144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Презентация учителя начальных классов </a:t>
            </a:r>
            <a:r>
              <a:rPr lang="ru-RU" dirty="0" err="1" smtClean="0"/>
              <a:t>Гершуненко</a:t>
            </a:r>
            <a:r>
              <a:rPr lang="ru-RU" smtClean="0"/>
              <a:t> Н.М.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11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33</Words>
  <Application>Microsoft Office PowerPoint</Application>
  <PresentationFormat>Широкоэкранный</PresentationFormat>
  <Paragraphs>3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Тема Office</vt:lpstr>
      <vt:lpstr>15.04.2020  Прямоугольник. Квадрат. Закрепляем навыки построения прямоугольников и квадратов.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15.04.2020  Прямоугольник. Квадрат. Закрепляем навыки построения прямоугольников и квадратов.</dc:title>
  <dc:creator>Пользователь</dc:creator>
  <cp:lastModifiedBy>Пользователь</cp:lastModifiedBy>
  <cp:revision>5</cp:revision>
  <dcterms:created xsi:type="dcterms:W3CDTF">2020-04-15T00:41:58Z</dcterms:created>
  <dcterms:modified xsi:type="dcterms:W3CDTF">2020-04-15T01:20:56Z</dcterms:modified>
</cp:coreProperties>
</file>