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5" r:id="rId3"/>
    <p:sldId id="260" r:id="rId4"/>
    <p:sldId id="262" r:id="rId5"/>
    <p:sldId id="263" r:id="rId6"/>
    <p:sldId id="264" r:id="rId7"/>
    <p:sldId id="266" r:id="rId8"/>
    <p:sldId id="267" r:id="rId9"/>
    <p:sldId id="269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6" autoAdjust="0"/>
    <p:restoredTop sz="94660"/>
  </p:normalViewPr>
  <p:slideViewPr>
    <p:cSldViewPr>
      <p:cViewPr>
        <p:scale>
          <a:sx n="76" d="100"/>
          <a:sy n="76" d="100"/>
        </p:scale>
        <p:origin x="-120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-fotki.yandex.ru/get/4403/natali73123.240/0_4df9c_69d1f9ee_X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768"/>
          <a:stretch/>
        </p:blipFill>
        <p:spPr bwMode="auto">
          <a:xfrm>
            <a:off x="4860032" y="1141481"/>
            <a:ext cx="3996000" cy="543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g-fotki.yandex.ru/get/4806/natali73123.e2/0_3b739_6603f8b7_XL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4505604"/>
            <a:ext cx="1273527" cy="21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-fotki.yandex.ru/get/4806/natali73123.e2/0_3b739_6603f8b7_X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49001" y="2564904"/>
            <a:ext cx="1690006" cy="288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img-fotki.yandex.ru/get/4806/natali73123.e2/0_3b739_6603f8b7_X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056" y="3641465"/>
            <a:ext cx="1690006" cy="288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-fotki.yandex.ru/get/4806/natali73123.e2/0_3b739_6603f8b7_X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44208" y="800063"/>
            <a:ext cx="1690006" cy="288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45098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341811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303647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317126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607351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304568" y="332656"/>
            <a:ext cx="8515904" cy="6241806"/>
          </a:xfrm>
          <a:prstGeom prst="rect">
            <a:avLst/>
          </a:prstGeom>
          <a:solidFill>
            <a:schemeClr val="bg1">
              <a:alpha val="8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4" descr="http://img-fotki.yandex.ru/get/4403/natali73123.240/0_4df9c_69d1f9ee_X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42" r="1988"/>
          <a:stretch/>
        </p:blipFill>
        <p:spPr bwMode="auto">
          <a:xfrm flipH="1">
            <a:off x="288000" y="4122781"/>
            <a:ext cx="1800000" cy="245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g-fotki.yandex.ru/get/4403/natali73123.240/0_4df9c_69d1f9ee_XL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26" b="4909"/>
          <a:stretch/>
        </p:blipFill>
        <p:spPr bwMode="auto">
          <a:xfrm flipH="1">
            <a:off x="288000" y="5170463"/>
            <a:ext cx="1557377" cy="14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img-fotki.yandex.ru/get/4806/natali73123.e2/0_3b739_6603f8b7_X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7355" y="4260137"/>
            <a:ext cx="1273527" cy="21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0030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304568" y="332656"/>
            <a:ext cx="8515904" cy="6241806"/>
          </a:xfrm>
          <a:prstGeom prst="rect">
            <a:avLst/>
          </a:prstGeom>
          <a:solidFill>
            <a:schemeClr val="bg1">
              <a:alpha val="80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4" descr="http://img-fotki.yandex.ru/get/4403/natali73123.240/0_4df9c_69d1f9ee_X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5317"/>
          <a:stretch/>
        </p:blipFill>
        <p:spPr bwMode="auto">
          <a:xfrm>
            <a:off x="7597215" y="4797151"/>
            <a:ext cx="1260000" cy="17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g-fotki.yandex.ru/get/4403/natali73123.240/0_4df9c_69d1f9ee_XL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3907" b="150"/>
          <a:stretch/>
        </p:blipFill>
        <p:spPr bwMode="auto">
          <a:xfrm flipH="1">
            <a:off x="304568" y="4131465"/>
            <a:ext cx="1764000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img-fotki.yandex.ru/get/4403/natali73123.240/0_4df9c_69d1f9ee_XL.png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26" b="7363"/>
          <a:stretch/>
        </p:blipFill>
        <p:spPr bwMode="auto">
          <a:xfrm flipH="1">
            <a:off x="304569" y="5207272"/>
            <a:ext cx="1557377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03283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4208454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233899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175696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0607782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nsportal.ru/user/33485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750">
              <a:srgbClr val="FF3399"/>
            </a:gs>
            <a:gs pos="0">
              <a:srgbClr val="00B050"/>
            </a:gs>
            <a:gs pos="17999">
              <a:srgbClr val="F193EA"/>
            </a:gs>
            <a:gs pos="30000">
              <a:srgbClr val="9966FF"/>
            </a:gs>
            <a:gs pos="65000">
              <a:srgbClr val="CC99FF"/>
            </a:gs>
            <a:gs pos="82001">
              <a:srgbClr val="F193EA"/>
            </a:gs>
            <a:gs pos="100000">
              <a:srgbClr val="00B05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202" y="-1"/>
            <a:ext cx="9143798" cy="6851983"/>
          </a:xfrm>
          <a:prstGeom prst="frame">
            <a:avLst>
              <a:gd name="adj1" fmla="val 4397"/>
            </a:avLst>
          </a:prstGeom>
          <a:gradFill flip="none" rotWithShape="1">
            <a:gsLst>
              <a:gs pos="0">
                <a:srgbClr val="00B050"/>
              </a:gs>
              <a:gs pos="17999">
                <a:srgbClr val="F193EA"/>
              </a:gs>
              <a:gs pos="36000">
                <a:srgbClr val="9966FF"/>
              </a:gs>
              <a:gs pos="61000">
                <a:srgbClr val="CC99FF"/>
              </a:gs>
              <a:gs pos="47925">
                <a:srgbClr val="FF3399"/>
              </a:gs>
              <a:gs pos="82001">
                <a:srgbClr val="F193EA"/>
              </a:gs>
              <a:gs pos="100000">
                <a:srgbClr val="00B050"/>
              </a:gs>
            </a:gsLst>
            <a:lin ang="18900000" scaled="1"/>
            <a:tileRect/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7262" y="6617275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0B050"/>
                </a:solidFill>
                <a:latin typeface="Monotype Corsiva" pitchFamily="66" charset="0"/>
              </a:rPr>
              <a:t>Матюшкина А.В. </a:t>
            </a:r>
            <a:r>
              <a:rPr lang="en-US" sz="1000" dirty="0" smtClean="0">
                <a:latin typeface="Monotype Corsiva" pitchFamily="66" charset="0"/>
                <a:hlinkClick r:id="rId13"/>
              </a:rPr>
              <a:t>http://nsportal.ru/user/33485</a:t>
            </a:r>
            <a:r>
              <a:rPr lang="ru-RU" sz="1000" dirty="0" smtClean="0">
                <a:latin typeface="Monotype Corsiva" pitchFamily="66" charset="0"/>
              </a:rPr>
              <a:t>  </a:t>
            </a:r>
            <a:endParaRPr lang="ru-RU" sz="10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576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edsovet.su/load/391-1-0-41696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nacrestike.ru/publ/otkrytki_s_8_marta/45-1-0-1135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043659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Мастер-класс по изготовлению открытки к 8 марта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4824536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75924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7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620688"/>
            <a:ext cx="3010289" cy="5085184"/>
          </a:xfrm>
          <a:prstGeom prst="rect">
            <a:avLst/>
          </a:prstGeom>
        </p:spPr>
      </p:pic>
      <p:pic>
        <p:nvPicPr>
          <p:cNvPr id="3" name="Рисунок 2" descr="IMG_47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302007"/>
            <a:ext cx="3024336" cy="404382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изготовления открытки нам понадобиться:</a:t>
            </a:r>
            <a:b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95265" y="1412776"/>
            <a:ext cx="8229600" cy="3629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2060848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 Картон,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 Цветная бумага,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 Линейка,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 Ножницы, 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 Клей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IMG_47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484784"/>
            <a:ext cx="3283307" cy="470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05036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700" b="1" i="1" dirty="0" smtClean="0">
                <a:solidFill>
                  <a:srgbClr val="7030A0"/>
                </a:solidFill>
              </a:rPr>
              <a:t>Шаг 1: </a:t>
            </a:r>
            <a:r>
              <a:rPr lang="ru-RU" sz="2700" i="1" dirty="0" smtClean="0">
                <a:solidFill>
                  <a:srgbClr val="7030A0"/>
                </a:solidFill>
              </a:rPr>
              <a:t/>
            </a:r>
            <a:br>
              <a:rPr lang="ru-RU" sz="2700" i="1" dirty="0" smtClean="0">
                <a:solidFill>
                  <a:srgbClr val="7030A0"/>
                </a:solidFill>
              </a:rPr>
            </a:br>
            <a:r>
              <a:rPr lang="ru-RU" sz="2700" i="1" dirty="0" smtClean="0">
                <a:solidFill>
                  <a:srgbClr val="7030A0"/>
                </a:solidFill>
              </a:rPr>
              <a:t>Сверните картон так, чтобы один край листа выступал примерно на 3…4 см</a:t>
            </a:r>
            <a:endParaRPr lang="ru-RU" sz="2700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IMG_47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1124744"/>
            <a:ext cx="3865336" cy="509897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7030A0"/>
                </a:solidFill>
              </a:rPr>
              <a:t>Шаг 2: </a:t>
            </a:r>
            <a:r>
              <a:rPr lang="ru-RU" sz="2400" i="1" dirty="0" smtClean="0">
                <a:solidFill>
                  <a:srgbClr val="7030A0"/>
                </a:solidFill>
              </a:rPr>
              <a:t/>
            </a:r>
            <a:br>
              <a:rPr lang="ru-RU" sz="2400" i="1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С помощью линейки проведите линию на расстоянии 15 см и отрежьте лишнее.</a:t>
            </a:r>
            <a:endParaRPr lang="ru-RU" sz="2400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IMG_47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484784"/>
            <a:ext cx="4083137" cy="3717032"/>
          </a:xfrm>
          <a:prstGeom prst="rect">
            <a:avLst/>
          </a:prstGeom>
        </p:spPr>
      </p:pic>
      <p:pic>
        <p:nvPicPr>
          <p:cNvPr id="4" name="Рисунок 3" descr="IMG_47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276872"/>
            <a:ext cx="3475698" cy="39604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400" b="1" i="1" dirty="0" smtClean="0">
                <a:solidFill>
                  <a:srgbClr val="7030A0"/>
                </a:solidFill>
              </a:rPr>
              <a:t>Шаг 3: </a:t>
            </a:r>
            <a:br>
              <a:rPr lang="ru-RU" sz="2400" b="1" i="1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Изготовление открытки «Кружка»</a:t>
            </a:r>
            <a:br>
              <a:rPr lang="ru-RU" sz="2400" i="1" dirty="0" smtClean="0">
                <a:solidFill>
                  <a:srgbClr val="7030A0"/>
                </a:solidFill>
              </a:rPr>
            </a:br>
            <a:endParaRPr lang="ru-RU" sz="2400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IMG_47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196752"/>
            <a:ext cx="2784163" cy="2735874"/>
          </a:xfrm>
          <a:prstGeom prst="rect">
            <a:avLst/>
          </a:prstGeom>
        </p:spPr>
      </p:pic>
      <p:pic>
        <p:nvPicPr>
          <p:cNvPr id="4" name="Рисунок 3" descr="IMG_47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196752"/>
            <a:ext cx="3646030" cy="2736304"/>
          </a:xfrm>
          <a:prstGeom prst="rect">
            <a:avLst/>
          </a:prstGeom>
        </p:spPr>
      </p:pic>
      <p:pic>
        <p:nvPicPr>
          <p:cNvPr id="5" name="Рисунок 4" descr="IMG_47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077072"/>
            <a:ext cx="3456384" cy="2481874"/>
          </a:xfrm>
          <a:prstGeom prst="rect">
            <a:avLst/>
          </a:prstGeom>
        </p:spPr>
      </p:pic>
      <p:pic>
        <p:nvPicPr>
          <p:cNvPr id="6" name="Рисунок 5" descr="IMG_479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4221088"/>
            <a:ext cx="2520280" cy="2337651"/>
          </a:xfrm>
          <a:prstGeom prst="rect">
            <a:avLst/>
          </a:prstGeom>
        </p:spPr>
      </p:pic>
      <p:pic>
        <p:nvPicPr>
          <p:cNvPr id="7" name="Рисунок 6" descr="IMG_479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4221088"/>
            <a:ext cx="2402376" cy="234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316416" y="357301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6165304"/>
            <a:ext cx="35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51920" y="6237312"/>
            <a:ext cx="35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388424" y="6237312"/>
            <a:ext cx="43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1" i="1" dirty="0" smtClean="0">
                <a:solidFill>
                  <a:srgbClr val="7030A0"/>
                </a:solidFill>
              </a:rPr>
              <a:t>Шаг 4: </a:t>
            </a:r>
            <a:r>
              <a:rPr lang="ru-RU" sz="2400" i="1" dirty="0" smtClean="0">
                <a:solidFill>
                  <a:srgbClr val="7030A0"/>
                </a:solidFill>
              </a:rPr>
              <a:t>Декорирование открытки.</a:t>
            </a:r>
            <a:endParaRPr lang="ru-RU" sz="2400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IMG_47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196752"/>
            <a:ext cx="2255639" cy="2731426"/>
          </a:xfrm>
          <a:prstGeom prst="rect">
            <a:avLst/>
          </a:prstGeom>
        </p:spPr>
      </p:pic>
      <p:pic>
        <p:nvPicPr>
          <p:cNvPr id="4" name="Рисунок 3" descr="IMG_47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2276872"/>
            <a:ext cx="3021336" cy="3456384"/>
          </a:xfrm>
          <a:prstGeom prst="rect">
            <a:avLst/>
          </a:prstGeom>
        </p:spPr>
      </p:pic>
      <p:pic>
        <p:nvPicPr>
          <p:cNvPr id="5" name="Рисунок 4" descr="IMG_48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1988840"/>
            <a:ext cx="2841191" cy="460273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i="1" dirty="0" smtClean="0">
                <a:solidFill>
                  <a:srgbClr val="7030A0"/>
                </a:solidFill>
              </a:rPr>
              <a:t>Шаблоны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IMG_47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196752"/>
            <a:ext cx="2376264" cy="1468924"/>
          </a:xfrm>
          <a:prstGeom prst="rect">
            <a:avLst/>
          </a:prstGeom>
        </p:spPr>
      </p:pic>
      <p:pic>
        <p:nvPicPr>
          <p:cNvPr id="4" name="Рисунок 3" descr="апенрг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308840"/>
            <a:ext cx="2808312" cy="3748960"/>
          </a:xfrm>
          <a:prstGeom prst="rect">
            <a:avLst/>
          </a:prstGeom>
        </p:spPr>
      </p:pic>
      <p:pic>
        <p:nvPicPr>
          <p:cNvPr id="5" name="Рисунок 4" descr="пипорн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924944"/>
            <a:ext cx="3697461" cy="273998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Открытка  к 8 марта готова!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IMG_47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340768"/>
            <a:ext cx="2664296" cy="4500710"/>
          </a:xfrm>
          <a:prstGeom prst="rect">
            <a:avLst/>
          </a:prstGeom>
        </p:spPr>
      </p:pic>
      <p:pic>
        <p:nvPicPr>
          <p:cNvPr id="4" name="Рисунок 3" descr="IMG_47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6869" y="1340768"/>
            <a:ext cx="2569507" cy="446449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95265" y="4149080"/>
            <a:ext cx="8229600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49" t="25708" r="15917" b="30155"/>
          <a:stretch/>
        </p:blipFill>
        <p:spPr bwMode="auto">
          <a:xfrm>
            <a:off x="940572" y="404664"/>
            <a:ext cx="7262857" cy="101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87624" y="1700808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http://pedsovet.su/load/391-1-0-41696</a:t>
            </a:r>
            <a:r>
              <a:rPr lang="en-US" dirty="0" smtClean="0"/>
              <a:t> </a:t>
            </a:r>
            <a:r>
              <a:rPr lang="ru-RU" dirty="0" smtClean="0"/>
              <a:t>-шаблон презентации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2132856"/>
            <a:ext cx="640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Матюшкиной Анжелике Владимировне, </a:t>
            </a:r>
            <a:br>
              <a:rPr lang="ru-RU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учителю начальных классов  ГБОУ СОШ № 680 г. Москвы за создание шаблона!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3105835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http://nacrestike.ru/publ/otkrytki_s_8_marta/45-1-0-1135</a:t>
            </a:r>
            <a:r>
              <a:rPr lang="ru-RU" dirty="0" smtClean="0">
                <a:hlinkClick r:id="rId4"/>
              </a:rPr>
              <a:t>-</a:t>
            </a:r>
            <a:r>
              <a:rPr lang="ru-RU" dirty="0" smtClean="0"/>
              <a:t> идея</a:t>
            </a:r>
          </a:p>
          <a:p>
            <a:endParaRPr lang="ru-RU" dirty="0"/>
          </a:p>
          <a:p>
            <a:r>
              <a:rPr lang="ru-RU" dirty="0" smtClean="0"/>
              <a:t>Фото автора.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89939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Microsoft PowerPoin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Microsoft PowerPoint</Template>
  <TotalTime>137</TotalTime>
  <Words>73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Презентация Microsoft PowerPoint</vt:lpstr>
      <vt:lpstr>Мастер-класс по изготовлению открытки к 8 марта</vt:lpstr>
      <vt:lpstr>Слайд 2</vt:lpstr>
      <vt:lpstr> Для изготовления открытки нам понадобиться: </vt:lpstr>
      <vt:lpstr>Шаг 1:  Сверните картон так, чтобы один край листа выступал примерно на 3…4 см</vt:lpstr>
      <vt:lpstr>Шаг 2:  С помощью линейки проведите линию на расстоянии 15 см и отрежьте лишнее.</vt:lpstr>
      <vt:lpstr>Шаг 3:  Изготовление открытки «Кружка» </vt:lpstr>
      <vt:lpstr>Шаг 4: Декорирование открытки.</vt:lpstr>
      <vt:lpstr>Шаблоны</vt:lpstr>
      <vt:lpstr>Открытка  к 8 марта готова!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Win7 64 SP1</cp:lastModifiedBy>
  <cp:revision>20</cp:revision>
  <dcterms:created xsi:type="dcterms:W3CDTF">2014-02-22T12:57:57Z</dcterms:created>
  <dcterms:modified xsi:type="dcterms:W3CDTF">2021-03-04T18:12:54Z</dcterms:modified>
</cp:coreProperties>
</file>