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32" r:id="rId6"/>
    <p:sldMasterId id="2147483744" r:id="rId7"/>
    <p:sldMasterId id="2147483756" r:id="rId8"/>
    <p:sldMasterId id="2147483768" r:id="rId9"/>
    <p:sldMasterId id="2147483780" r:id="rId10"/>
    <p:sldMasterId id="2147483792" r:id="rId11"/>
    <p:sldMasterId id="2147483804" r:id="rId12"/>
    <p:sldMasterId id="2147483816" r:id="rId13"/>
    <p:sldMasterId id="2147483828" r:id="rId14"/>
  </p:sldMasterIdLst>
  <p:notesMasterIdLst>
    <p:notesMasterId r:id="rId39"/>
  </p:notesMasterIdLst>
  <p:sldIdLst>
    <p:sldId id="256" r:id="rId15"/>
    <p:sldId id="257" r:id="rId16"/>
    <p:sldId id="297" r:id="rId17"/>
    <p:sldId id="303" r:id="rId18"/>
    <p:sldId id="304" r:id="rId19"/>
    <p:sldId id="299" r:id="rId20"/>
    <p:sldId id="277" r:id="rId21"/>
    <p:sldId id="308" r:id="rId22"/>
    <p:sldId id="305" r:id="rId23"/>
    <p:sldId id="268" r:id="rId24"/>
    <p:sldId id="267" r:id="rId25"/>
    <p:sldId id="261" r:id="rId26"/>
    <p:sldId id="279" r:id="rId27"/>
    <p:sldId id="281" r:id="rId28"/>
    <p:sldId id="264" r:id="rId29"/>
    <p:sldId id="265" r:id="rId30"/>
    <p:sldId id="285" r:id="rId31"/>
    <p:sldId id="287" r:id="rId32"/>
    <p:sldId id="289" r:id="rId33"/>
    <p:sldId id="291" r:id="rId34"/>
    <p:sldId id="295" r:id="rId35"/>
    <p:sldId id="301" r:id="rId36"/>
    <p:sldId id="302" r:id="rId37"/>
    <p:sldId id="309" r:id="rId38"/>
  </p:sldIdLst>
  <p:sldSz cx="9144000" cy="6858000" type="screen4x3"/>
  <p:notesSz cx="6858000" cy="9144000"/>
  <p:defaultTextStyle>
    <a:defPPr>
      <a:defRPr lang="ru-RU"/>
    </a:defPPr>
    <a:lvl1pPr marL="0" algn="l" defTabSz="9112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5635" algn="l" defTabSz="9112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1277" algn="l" defTabSz="9112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6918" algn="l" defTabSz="9112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2554" algn="l" defTabSz="9112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78196" algn="l" defTabSz="9112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33832" algn="l" defTabSz="9112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89462" algn="l" defTabSz="9112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45106" algn="l" defTabSz="9112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B3DCE-7BCE-4F19-B95D-C20EE6BB1B93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FEC37-A497-4A8B-BBA3-FA204688A0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4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12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35" algn="l" defTabSz="9112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1277" algn="l" defTabSz="9112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6918" algn="l" defTabSz="9112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2554" algn="l" defTabSz="9112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78196" algn="l" defTabSz="9112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3832" algn="l" defTabSz="9112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89462" algn="l" defTabSz="9112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5106" algn="l" defTabSz="9112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E9B42E63-EC76-4663-92FC-878B0D5DA139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9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8EE330DF-F572-4289-8EFA-3314F122A986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17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81D2FE29-7FB2-4722-BA6B-22DAC3170148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18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AFF7D091-3710-4CC5-AF57-8F2F55D8E1AF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19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917A5B98-B7BC-471E-9D25-6CAB3FED345C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20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bg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C270C102-D553-4D04-B671-65A25CD044F8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21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5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6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25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8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89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5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3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56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2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69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25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8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3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894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51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635" indent="0">
              <a:buNone/>
              <a:defRPr sz="2000" b="1"/>
            </a:lvl2pPr>
            <a:lvl3pPr marL="911277" indent="0">
              <a:buNone/>
              <a:defRPr sz="1800" b="1"/>
            </a:lvl3pPr>
            <a:lvl4pPr marL="1366918" indent="0">
              <a:buNone/>
              <a:defRPr sz="1600" b="1"/>
            </a:lvl4pPr>
            <a:lvl5pPr marL="1822554" indent="0">
              <a:buNone/>
              <a:defRPr sz="1600" b="1"/>
            </a:lvl5pPr>
            <a:lvl6pPr marL="2278196" indent="0">
              <a:buNone/>
              <a:defRPr sz="1600" b="1"/>
            </a:lvl6pPr>
            <a:lvl7pPr marL="2733832" indent="0">
              <a:buNone/>
              <a:defRPr sz="1600" b="1"/>
            </a:lvl7pPr>
            <a:lvl8pPr marL="3189462" indent="0">
              <a:buNone/>
              <a:defRPr sz="1600" b="1"/>
            </a:lvl8pPr>
            <a:lvl9pPr marL="36451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635" indent="0">
              <a:buNone/>
              <a:defRPr sz="2000" b="1"/>
            </a:lvl2pPr>
            <a:lvl3pPr marL="911277" indent="0">
              <a:buNone/>
              <a:defRPr sz="1800" b="1"/>
            </a:lvl3pPr>
            <a:lvl4pPr marL="1366918" indent="0">
              <a:buNone/>
              <a:defRPr sz="1600" b="1"/>
            </a:lvl4pPr>
            <a:lvl5pPr marL="1822554" indent="0">
              <a:buNone/>
              <a:defRPr sz="1600" b="1"/>
            </a:lvl5pPr>
            <a:lvl6pPr marL="2278196" indent="0">
              <a:buNone/>
              <a:defRPr sz="1600" b="1"/>
            </a:lvl6pPr>
            <a:lvl7pPr marL="2733832" indent="0">
              <a:buNone/>
              <a:defRPr sz="1600" b="1"/>
            </a:lvl7pPr>
            <a:lvl8pPr marL="3189462" indent="0">
              <a:buNone/>
              <a:defRPr sz="1600" b="1"/>
            </a:lvl8pPr>
            <a:lvl9pPr marL="36451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4" y="27308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635" indent="0">
              <a:buNone/>
              <a:defRPr sz="1200"/>
            </a:lvl2pPr>
            <a:lvl3pPr marL="911277" indent="0">
              <a:buNone/>
              <a:defRPr sz="1000"/>
            </a:lvl3pPr>
            <a:lvl4pPr marL="1366918" indent="0">
              <a:buNone/>
              <a:defRPr sz="900"/>
            </a:lvl4pPr>
            <a:lvl5pPr marL="1822554" indent="0">
              <a:buNone/>
              <a:defRPr sz="900"/>
            </a:lvl5pPr>
            <a:lvl6pPr marL="2278196" indent="0">
              <a:buNone/>
              <a:defRPr sz="900"/>
            </a:lvl6pPr>
            <a:lvl7pPr marL="2733832" indent="0">
              <a:buNone/>
              <a:defRPr sz="900"/>
            </a:lvl7pPr>
            <a:lvl8pPr marL="3189462" indent="0">
              <a:buNone/>
              <a:defRPr sz="900"/>
            </a:lvl8pPr>
            <a:lvl9pPr marL="364510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5635" indent="0">
              <a:buNone/>
              <a:defRPr sz="2800"/>
            </a:lvl2pPr>
            <a:lvl3pPr marL="911277" indent="0">
              <a:buNone/>
              <a:defRPr sz="2400"/>
            </a:lvl3pPr>
            <a:lvl4pPr marL="1366918" indent="0">
              <a:buNone/>
              <a:defRPr sz="2000"/>
            </a:lvl4pPr>
            <a:lvl5pPr marL="1822554" indent="0">
              <a:buNone/>
              <a:defRPr sz="2000"/>
            </a:lvl5pPr>
            <a:lvl6pPr marL="2278196" indent="0">
              <a:buNone/>
              <a:defRPr sz="2000"/>
            </a:lvl6pPr>
            <a:lvl7pPr marL="2733832" indent="0">
              <a:buNone/>
              <a:defRPr sz="2000"/>
            </a:lvl7pPr>
            <a:lvl8pPr marL="3189462" indent="0">
              <a:buNone/>
              <a:defRPr sz="2000"/>
            </a:lvl8pPr>
            <a:lvl9pPr marL="364510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5635" indent="0">
              <a:buNone/>
              <a:defRPr sz="1200"/>
            </a:lvl2pPr>
            <a:lvl3pPr marL="911277" indent="0">
              <a:buNone/>
              <a:defRPr sz="1000"/>
            </a:lvl3pPr>
            <a:lvl4pPr marL="1366918" indent="0">
              <a:buNone/>
              <a:defRPr sz="900"/>
            </a:lvl4pPr>
            <a:lvl5pPr marL="1822554" indent="0">
              <a:buNone/>
              <a:defRPr sz="900"/>
            </a:lvl5pPr>
            <a:lvl6pPr marL="2278196" indent="0">
              <a:buNone/>
              <a:defRPr sz="900"/>
            </a:lvl6pPr>
            <a:lvl7pPr marL="2733832" indent="0">
              <a:buNone/>
              <a:defRPr sz="900"/>
            </a:lvl7pPr>
            <a:lvl8pPr marL="3189462" indent="0">
              <a:buNone/>
              <a:defRPr sz="900"/>
            </a:lvl8pPr>
            <a:lvl9pPr marL="364510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7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7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3436" indent="0" algn="ctr">
              <a:buNone/>
              <a:defRPr/>
            </a:lvl2pPr>
            <a:lvl3pPr marL="826874" indent="0" algn="ctr">
              <a:buNone/>
              <a:defRPr/>
            </a:lvl3pPr>
            <a:lvl4pPr marL="1240315" indent="0" algn="ctr">
              <a:buNone/>
              <a:defRPr/>
            </a:lvl4pPr>
            <a:lvl5pPr marL="1653751" indent="0" algn="ctr">
              <a:buNone/>
              <a:defRPr/>
            </a:lvl5pPr>
            <a:lvl6pPr marL="2067187" indent="0" algn="ctr">
              <a:buNone/>
              <a:defRPr/>
            </a:lvl6pPr>
            <a:lvl7pPr marL="2480630" indent="0" algn="ctr">
              <a:buNone/>
              <a:defRPr/>
            </a:lvl7pPr>
            <a:lvl8pPr marL="2894068" indent="0" algn="ctr">
              <a:buNone/>
              <a:defRPr/>
            </a:lvl8pPr>
            <a:lvl9pPr marL="3307508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7B620-0204-4D60-AAF9-C4D876262F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055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CA953-F672-4BE3-A0FA-B47B9BE51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48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9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436" indent="0">
              <a:buNone/>
              <a:defRPr sz="1600"/>
            </a:lvl2pPr>
            <a:lvl3pPr marL="826874" indent="0">
              <a:buNone/>
              <a:defRPr sz="1500"/>
            </a:lvl3pPr>
            <a:lvl4pPr marL="1240315" indent="0">
              <a:buNone/>
              <a:defRPr sz="1300"/>
            </a:lvl4pPr>
            <a:lvl5pPr marL="1653751" indent="0">
              <a:buNone/>
              <a:defRPr sz="1300"/>
            </a:lvl5pPr>
            <a:lvl6pPr marL="2067187" indent="0">
              <a:buNone/>
              <a:defRPr sz="1300"/>
            </a:lvl6pPr>
            <a:lvl7pPr marL="2480630" indent="0">
              <a:buNone/>
              <a:defRPr sz="1300"/>
            </a:lvl7pPr>
            <a:lvl8pPr marL="2894068" indent="0">
              <a:buNone/>
              <a:defRPr sz="1300"/>
            </a:lvl8pPr>
            <a:lvl9pPr marL="3307508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8FD8F-08D8-4A28-A0EE-CF1773D29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9706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485" y="1604329"/>
            <a:ext cx="404064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360" y="1604329"/>
            <a:ext cx="404208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233E4-68BB-4906-8746-5085AA5D7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7750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10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436" indent="0">
              <a:buNone/>
              <a:defRPr sz="1800" b="1"/>
            </a:lvl2pPr>
            <a:lvl3pPr marL="826874" indent="0">
              <a:buNone/>
              <a:defRPr sz="1600" b="1"/>
            </a:lvl3pPr>
            <a:lvl4pPr marL="1240315" indent="0">
              <a:buNone/>
              <a:defRPr sz="1500" b="1"/>
            </a:lvl4pPr>
            <a:lvl5pPr marL="1653751" indent="0">
              <a:buNone/>
              <a:defRPr sz="1500" b="1"/>
            </a:lvl5pPr>
            <a:lvl6pPr marL="2067187" indent="0">
              <a:buNone/>
              <a:defRPr sz="1500" b="1"/>
            </a:lvl6pPr>
            <a:lvl7pPr marL="2480630" indent="0">
              <a:buNone/>
              <a:defRPr sz="1500" b="1"/>
            </a:lvl7pPr>
            <a:lvl8pPr marL="2894068" indent="0">
              <a:buNone/>
              <a:defRPr sz="1500" b="1"/>
            </a:lvl8pPr>
            <a:lvl9pPr marL="3307508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436" indent="0">
              <a:buNone/>
              <a:defRPr sz="1800" b="1"/>
            </a:lvl2pPr>
            <a:lvl3pPr marL="826874" indent="0">
              <a:buNone/>
              <a:defRPr sz="1600" b="1"/>
            </a:lvl3pPr>
            <a:lvl4pPr marL="1240315" indent="0">
              <a:buNone/>
              <a:defRPr sz="1500" b="1"/>
            </a:lvl4pPr>
            <a:lvl5pPr marL="1653751" indent="0">
              <a:buNone/>
              <a:defRPr sz="1500" b="1"/>
            </a:lvl5pPr>
            <a:lvl6pPr marL="2067187" indent="0">
              <a:buNone/>
              <a:defRPr sz="1500" b="1"/>
            </a:lvl6pPr>
            <a:lvl7pPr marL="2480630" indent="0">
              <a:buNone/>
              <a:defRPr sz="1500" b="1"/>
            </a:lvl7pPr>
            <a:lvl8pPr marL="2894068" indent="0">
              <a:buNone/>
              <a:defRPr sz="1500" b="1"/>
            </a:lvl8pPr>
            <a:lvl9pPr marL="3307508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18204-FC76-46AF-BD01-A2DF5D71D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8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9F9BB-E49C-4260-9C68-7A414C1934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384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C6D4B-198B-4C01-947E-F20917E530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525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2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3436" indent="0">
              <a:buNone/>
              <a:defRPr sz="1100"/>
            </a:lvl2pPr>
            <a:lvl3pPr marL="826874" indent="0">
              <a:buNone/>
              <a:defRPr sz="900"/>
            </a:lvl3pPr>
            <a:lvl4pPr marL="1240315" indent="0">
              <a:buNone/>
              <a:defRPr sz="800"/>
            </a:lvl4pPr>
            <a:lvl5pPr marL="1653751" indent="0">
              <a:buNone/>
              <a:defRPr sz="800"/>
            </a:lvl5pPr>
            <a:lvl6pPr marL="2067187" indent="0">
              <a:buNone/>
              <a:defRPr sz="800"/>
            </a:lvl6pPr>
            <a:lvl7pPr marL="2480630" indent="0">
              <a:buNone/>
              <a:defRPr sz="800"/>
            </a:lvl7pPr>
            <a:lvl8pPr marL="2894068" indent="0">
              <a:buNone/>
              <a:defRPr sz="800"/>
            </a:lvl8pPr>
            <a:lvl9pPr marL="330750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CC5BD-84D2-4776-AEE7-CC46E64E6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552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3436" indent="0">
              <a:buNone/>
              <a:defRPr sz="2500"/>
            </a:lvl2pPr>
            <a:lvl3pPr marL="826874" indent="0">
              <a:buNone/>
              <a:defRPr sz="2200"/>
            </a:lvl3pPr>
            <a:lvl4pPr marL="1240315" indent="0">
              <a:buNone/>
              <a:defRPr sz="1800"/>
            </a:lvl4pPr>
            <a:lvl5pPr marL="1653751" indent="0">
              <a:buNone/>
              <a:defRPr sz="1800"/>
            </a:lvl5pPr>
            <a:lvl6pPr marL="2067187" indent="0">
              <a:buNone/>
              <a:defRPr sz="1800"/>
            </a:lvl6pPr>
            <a:lvl7pPr marL="2480630" indent="0">
              <a:buNone/>
              <a:defRPr sz="1800"/>
            </a:lvl7pPr>
            <a:lvl8pPr marL="2894068" indent="0">
              <a:buNone/>
              <a:defRPr sz="1800"/>
            </a:lvl8pPr>
            <a:lvl9pPr marL="3307508" indent="0">
              <a:buNone/>
              <a:defRPr sz="18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3436" indent="0">
              <a:buNone/>
              <a:defRPr sz="1100"/>
            </a:lvl2pPr>
            <a:lvl3pPr marL="826874" indent="0">
              <a:buNone/>
              <a:defRPr sz="900"/>
            </a:lvl3pPr>
            <a:lvl4pPr marL="1240315" indent="0">
              <a:buNone/>
              <a:defRPr sz="800"/>
            </a:lvl4pPr>
            <a:lvl5pPr marL="1653751" indent="0">
              <a:buNone/>
              <a:defRPr sz="800"/>
            </a:lvl5pPr>
            <a:lvl6pPr marL="2067187" indent="0">
              <a:buNone/>
              <a:defRPr sz="800"/>
            </a:lvl6pPr>
            <a:lvl7pPr marL="2480630" indent="0">
              <a:buNone/>
              <a:defRPr sz="800"/>
            </a:lvl7pPr>
            <a:lvl8pPr marL="2894068" indent="0">
              <a:buNone/>
              <a:defRPr sz="800"/>
            </a:lvl8pPr>
            <a:lvl9pPr marL="330750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BF0F2-AB21-4CE4-A6D0-B45D11BCA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3612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97CB8-2A0D-4158-927B-0418286AD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8301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2560" y="298142"/>
            <a:ext cx="2054880" cy="582541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5" y="298142"/>
            <a:ext cx="6027840" cy="582541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BFDA-C177-4205-B797-E5A9F56B7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76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3608" indent="0" algn="ctr">
              <a:buNone/>
              <a:defRPr/>
            </a:lvl2pPr>
            <a:lvl3pPr marL="827217" indent="0" algn="ctr">
              <a:buNone/>
              <a:defRPr/>
            </a:lvl3pPr>
            <a:lvl4pPr marL="1240828" indent="0" algn="ctr">
              <a:buNone/>
              <a:defRPr/>
            </a:lvl4pPr>
            <a:lvl5pPr marL="1654438" indent="0" algn="ctr">
              <a:buNone/>
              <a:defRPr/>
            </a:lvl5pPr>
            <a:lvl6pPr marL="2068046" indent="0" algn="ctr">
              <a:buNone/>
              <a:defRPr/>
            </a:lvl6pPr>
            <a:lvl7pPr marL="2481659" indent="0" algn="ctr">
              <a:buNone/>
              <a:defRPr/>
            </a:lvl7pPr>
            <a:lvl8pPr marL="2895268" indent="0" algn="ctr">
              <a:buNone/>
              <a:defRPr/>
            </a:lvl8pPr>
            <a:lvl9pPr marL="330888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7B620-0204-4D60-AAF9-C4D876262F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5951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CA953-F672-4BE3-A0FA-B47B9BE51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972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89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608" indent="0">
              <a:buNone/>
              <a:defRPr sz="1600"/>
            </a:lvl2pPr>
            <a:lvl3pPr marL="827217" indent="0">
              <a:buNone/>
              <a:defRPr sz="1500"/>
            </a:lvl3pPr>
            <a:lvl4pPr marL="1240828" indent="0">
              <a:buNone/>
              <a:defRPr sz="1300"/>
            </a:lvl4pPr>
            <a:lvl5pPr marL="1654438" indent="0">
              <a:buNone/>
              <a:defRPr sz="1300"/>
            </a:lvl5pPr>
            <a:lvl6pPr marL="2068046" indent="0">
              <a:buNone/>
              <a:defRPr sz="1300"/>
            </a:lvl6pPr>
            <a:lvl7pPr marL="2481659" indent="0">
              <a:buNone/>
              <a:defRPr sz="1300"/>
            </a:lvl7pPr>
            <a:lvl8pPr marL="2895268" indent="0">
              <a:buNone/>
              <a:defRPr sz="1300"/>
            </a:lvl8pPr>
            <a:lvl9pPr marL="330888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8FD8F-08D8-4A28-A0EE-CF1773D29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1653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485" y="1604329"/>
            <a:ext cx="404064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360" y="1604329"/>
            <a:ext cx="404208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233E4-68BB-4906-8746-5085AA5D7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9489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96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608" indent="0">
              <a:buNone/>
              <a:defRPr sz="1800" b="1"/>
            </a:lvl2pPr>
            <a:lvl3pPr marL="827217" indent="0">
              <a:buNone/>
              <a:defRPr sz="1600" b="1"/>
            </a:lvl3pPr>
            <a:lvl4pPr marL="1240828" indent="0">
              <a:buNone/>
              <a:defRPr sz="1500" b="1"/>
            </a:lvl4pPr>
            <a:lvl5pPr marL="1654438" indent="0">
              <a:buNone/>
              <a:defRPr sz="1500" b="1"/>
            </a:lvl5pPr>
            <a:lvl6pPr marL="2068046" indent="0">
              <a:buNone/>
              <a:defRPr sz="1500" b="1"/>
            </a:lvl6pPr>
            <a:lvl7pPr marL="2481659" indent="0">
              <a:buNone/>
              <a:defRPr sz="1500" b="1"/>
            </a:lvl7pPr>
            <a:lvl8pPr marL="2895268" indent="0">
              <a:buNone/>
              <a:defRPr sz="1500" b="1"/>
            </a:lvl8pPr>
            <a:lvl9pPr marL="3308880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608" indent="0">
              <a:buNone/>
              <a:defRPr sz="1800" b="1"/>
            </a:lvl2pPr>
            <a:lvl3pPr marL="827217" indent="0">
              <a:buNone/>
              <a:defRPr sz="1600" b="1"/>
            </a:lvl3pPr>
            <a:lvl4pPr marL="1240828" indent="0">
              <a:buNone/>
              <a:defRPr sz="1500" b="1"/>
            </a:lvl4pPr>
            <a:lvl5pPr marL="1654438" indent="0">
              <a:buNone/>
              <a:defRPr sz="1500" b="1"/>
            </a:lvl5pPr>
            <a:lvl6pPr marL="2068046" indent="0">
              <a:buNone/>
              <a:defRPr sz="1500" b="1"/>
            </a:lvl6pPr>
            <a:lvl7pPr marL="2481659" indent="0">
              <a:buNone/>
              <a:defRPr sz="1500" b="1"/>
            </a:lvl7pPr>
            <a:lvl8pPr marL="2895268" indent="0">
              <a:buNone/>
              <a:defRPr sz="1500" b="1"/>
            </a:lvl8pPr>
            <a:lvl9pPr marL="3308880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18204-FC76-46AF-BD01-A2DF5D71D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4531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9F9BB-E49C-4260-9C68-7A414C1934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6239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C6D4B-198B-4C01-947E-F20917E530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6757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17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3608" indent="0">
              <a:buNone/>
              <a:defRPr sz="1100"/>
            </a:lvl2pPr>
            <a:lvl3pPr marL="827217" indent="0">
              <a:buNone/>
              <a:defRPr sz="900"/>
            </a:lvl3pPr>
            <a:lvl4pPr marL="1240828" indent="0">
              <a:buNone/>
              <a:defRPr sz="800"/>
            </a:lvl4pPr>
            <a:lvl5pPr marL="1654438" indent="0">
              <a:buNone/>
              <a:defRPr sz="800"/>
            </a:lvl5pPr>
            <a:lvl6pPr marL="2068046" indent="0">
              <a:buNone/>
              <a:defRPr sz="800"/>
            </a:lvl6pPr>
            <a:lvl7pPr marL="2481659" indent="0">
              <a:buNone/>
              <a:defRPr sz="800"/>
            </a:lvl7pPr>
            <a:lvl8pPr marL="2895268" indent="0">
              <a:buNone/>
              <a:defRPr sz="800"/>
            </a:lvl8pPr>
            <a:lvl9pPr marL="330888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CC5BD-84D2-4776-AEE7-CC46E64E6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2261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3608" indent="0">
              <a:buNone/>
              <a:defRPr sz="2500"/>
            </a:lvl2pPr>
            <a:lvl3pPr marL="827217" indent="0">
              <a:buNone/>
              <a:defRPr sz="2200"/>
            </a:lvl3pPr>
            <a:lvl4pPr marL="1240828" indent="0">
              <a:buNone/>
              <a:defRPr sz="1800"/>
            </a:lvl4pPr>
            <a:lvl5pPr marL="1654438" indent="0">
              <a:buNone/>
              <a:defRPr sz="1800"/>
            </a:lvl5pPr>
            <a:lvl6pPr marL="2068046" indent="0">
              <a:buNone/>
              <a:defRPr sz="1800"/>
            </a:lvl6pPr>
            <a:lvl7pPr marL="2481659" indent="0">
              <a:buNone/>
              <a:defRPr sz="1800"/>
            </a:lvl7pPr>
            <a:lvl8pPr marL="2895268" indent="0">
              <a:buNone/>
              <a:defRPr sz="1800"/>
            </a:lvl8pPr>
            <a:lvl9pPr marL="3308880" indent="0">
              <a:buNone/>
              <a:defRPr sz="18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3608" indent="0">
              <a:buNone/>
              <a:defRPr sz="1100"/>
            </a:lvl2pPr>
            <a:lvl3pPr marL="827217" indent="0">
              <a:buNone/>
              <a:defRPr sz="900"/>
            </a:lvl3pPr>
            <a:lvl4pPr marL="1240828" indent="0">
              <a:buNone/>
              <a:defRPr sz="800"/>
            </a:lvl4pPr>
            <a:lvl5pPr marL="1654438" indent="0">
              <a:buNone/>
              <a:defRPr sz="800"/>
            </a:lvl5pPr>
            <a:lvl6pPr marL="2068046" indent="0">
              <a:buNone/>
              <a:defRPr sz="800"/>
            </a:lvl6pPr>
            <a:lvl7pPr marL="2481659" indent="0">
              <a:buNone/>
              <a:defRPr sz="800"/>
            </a:lvl7pPr>
            <a:lvl8pPr marL="2895268" indent="0">
              <a:buNone/>
              <a:defRPr sz="800"/>
            </a:lvl8pPr>
            <a:lvl9pPr marL="330888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BF0F2-AB21-4CE4-A6D0-B45D11BCA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2863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97CB8-2A0D-4158-927B-0418286AD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7330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2560" y="298138"/>
            <a:ext cx="2054880" cy="582541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5" y="298138"/>
            <a:ext cx="6027840" cy="582541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BFDA-C177-4205-B797-E5A9F56B7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354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3823" indent="0" algn="ctr">
              <a:buNone/>
              <a:defRPr/>
            </a:lvl2pPr>
            <a:lvl3pPr marL="827647" indent="0" algn="ctr">
              <a:buNone/>
              <a:defRPr/>
            </a:lvl3pPr>
            <a:lvl4pPr marL="1241472" indent="0" algn="ctr">
              <a:buNone/>
              <a:defRPr/>
            </a:lvl4pPr>
            <a:lvl5pPr marL="1655295" indent="0" algn="ctr">
              <a:buNone/>
              <a:defRPr/>
            </a:lvl5pPr>
            <a:lvl6pPr marL="2069120" indent="0" algn="ctr">
              <a:buNone/>
              <a:defRPr/>
            </a:lvl6pPr>
            <a:lvl7pPr marL="2482946" indent="0" algn="ctr">
              <a:buNone/>
              <a:defRPr/>
            </a:lvl7pPr>
            <a:lvl8pPr marL="2896769" indent="0" algn="ctr">
              <a:buNone/>
              <a:defRPr/>
            </a:lvl8pPr>
            <a:lvl9pPr marL="3310595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7B620-0204-4D60-AAF9-C4D876262F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9526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CA953-F672-4BE3-A0FA-B47B9BE51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4347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84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823" indent="0">
              <a:buNone/>
              <a:defRPr sz="1600"/>
            </a:lvl2pPr>
            <a:lvl3pPr marL="827647" indent="0">
              <a:buNone/>
              <a:defRPr sz="1500"/>
            </a:lvl3pPr>
            <a:lvl4pPr marL="1241472" indent="0">
              <a:buNone/>
              <a:defRPr sz="1300"/>
            </a:lvl4pPr>
            <a:lvl5pPr marL="1655295" indent="0">
              <a:buNone/>
              <a:defRPr sz="1300"/>
            </a:lvl5pPr>
            <a:lvl6pPr marL="2069120" indent="0">
              <a:buNone/>
              <a:defRPr sz="1300"/>
            </a:lvl6pPr>
            <a:lvl7pPr marL="2482946" indent="0">
              <a:buNone/>
              <a:defRPr sz="1300"/>
            </a:lvl7pPr>
            <a:lvl8pPr marL="2896769" indent="0">
              <a:buNone/>
              <a:defRPr sz="1300"/>
            </a:lvl8pPr>
            <a:lvl9pPr marL="331059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8FD8F-08D8-4A28-A0EE-CF1773D29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3569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485" y="1604329"/>
            <a:ext cx="404064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360" y="1604329"/>
            <a:ext cx="404208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233E4-68BB-4906-8746-5085AA5D7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1038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91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823" indent="0">
              <a:buNone/>
              <a:defRPr sz="1800" b="1"/>
            </a:lvl2pPr>
            <a:lvl3pPr marL="827647" indent="0">
              <a:buNone/>
              <a:defRPr sz="1600" b="1"/>
            </a:lvl3pPr>
            <a:lvl4pPr marL="1241472" indent="0">
              <a:buNone/>
              <a:defRPr sz="1500" b="1"/>
            </a:lvl4pPr>
            <a:lvl5pPr marL="1655295" indent="0">
              <a:buNone/>
              <a:defRPr sz="1500" b="1"/>
            </a:lvl5pPr>
            <a:lvl6pPr marL="2069120" indent="0">
              <a:buNone/>
              <a:defRPr sz="1500" b="1"/>
            </a:lvl6pPr>
            <a:lvl7pPr marL="2482946" indent="0">
              <a:buNone/>
              <a:defRPr sz="1500" b="1"/>
            </a:lvl7pPr>
            <a:lvl8pPr marL="2896769" indent="0">
              <a:buNone/>
              <a:defRPr sz="1500" b="1"/>
            </a:lvl8pPr>
            <a:lvl9pPr marL="331059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823" indent="0">
              <a:buNone/>
              <a:defRPr sz="1800" b="1"/>
            </a:lvl2pPr>
            <a:lvl3pPr marL="827647" indent="0">
              <a:buNone/>
              <a:defRPr sz="1600" b="1"/>
            </a:lvl3pPr>
            <a:lvl4pPr marL="1241472" indent="0">
              <a:buNone/>
              <a:defRPr sz="1500" b="1"/>
            </a:lvl4pPr>
            <a:lvl5pPr marL="1655295" indent="0">
              <a:buNone/>
              <a:defRPr sz="1500" b="1"/>
            </a:lvl5pPr>
            <a:lvl6pPr marL="2069120" indent="0">
              <a:buNone/>
              <a:defRPr sz="1500" b="1"/>
            </a:lvl6pPr>
            <a:lvl7pPr marL="2482946" indent="0">
              <a:buNone/>
              <a:defRPr sz="1500" b="1"/>
            </a:lvl7pPr>
            <a:lvl8pPr marL="2896769" indent="0">
              <a:buNone/>
              <a:defRPr sz="1500" b="1"/>
            </a:lvl8pPr>
            <a:lvl9pPr marL="331059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18204-FC76-46AF-BD01-A2DF5D71D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3078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9F9BB-E49C-4260-9C68-7A414C1934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3926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C6D4B-198B-4C01-947E-F20917E530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8850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12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3823" indent="0">
              <a:buNone/>
              <a:defRPr sz="1100"/>
            </a:lvl2pPr>
            <a:lvl3pPr marL="827647" indent="0">
              <a:buNone/>
              <a:defRPr sz="900"/>
            </a:lvl3pPr>
            <a:lvl4pPr marL="1241472" indent="0">
              <a:buNone/>
              <a:defRPr sz="800"/>
            </a:lvl4pPr>
            <a:lvl5pPr marL="1655295" indent="0">
              <a:buNone/>
              <a:defRPr sz="800"/>
            </a:lvl5pPr>
            <a:lvl6pPr marL="2069120" indent="0">
              <a:buNone/>
              <a:defRPr sz="800"/>
            </a:lvl6pPr>
            <a:lvl7pPr marL="2482946" indent="0">
              <a:buNone/>
              <a:defRPr sz="800"/>
            </a:lvl7pPr>
            <a:lvl8pPr marL="2896769" indent="0">
              <a:buNone/>
              <a:defRPr sz="800"/>
            </a:lvl8pPr>
            <a:lvl9pPr marL="331059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CC5BD-84D2-4776-AEE7-CC46E64E6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22696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3823" indent="0">
              <a:buNone/>
              <a:defRPr sz="2500"/>
            </a:lvl2pPr>
            <a:lvl3pPr marL="827647" indent="0">
              <a:buNone/>
              <a:defRPr sz="2200"/>
            </a:lvl3pPr>
            <a:lvl4pPr marL="1241472" indent="0">
              <a:buNone/>
              <a:defRPr sz="1800"/>
            </a:lvl4pPr>
            <a:lvl5pPr marL="1655295" indent="0">
              <a:buNone/>
              <a:defRPr sz="1800"/>
            </a:lvl5pPr>
            <a:lvl6pPr marL="2069120" indent="0">
              <a:buNone/>
              <a:defRPr sz="1800"/>
            </a:lvl6pPr>
            <a:lvl7pPr marL="2482946" indent="0">
              <a:buNone/>
              <a:defRPr sz="1800"/>
            </a:lvl7pPr>
            <a:lvl8pPr marL="2896769" indent="0">
              <a:buNone/>
              <a:defRPr sz="1800"/>
            </a:lvl8pPr>
            <a:lvl9pPr marL="3310595" indent="0">
              <a:buNone/>
              <a:defRPr sz="18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3823" indent="0">
              <a:buNone/>
              <a:defRPr sz="1100"/>
            </a:lvl2pPr>
            <a:lvl3pPr marL="827647" indent="0">
              <a:buNone/>
              <a:defRPr sz="900"/>
            </a:lvl3pPr>
            <a:lvl4pPr marL="1241472" indent="0">
              <a:buNone/>
              <a:defRPr sz="800"/>
            </a:lvl4pPr>
            <a:lvl5pPr marL="1655295" indent="0">
              <a:buNone/>
              <a:defRPr sz="800"/>
            </a:lvl5pPr>
            <a:lvl6pPr marL="2069120" indent="0">
              <a:buNone/>
              <a:defRPr sz="800"/>
            </a:lvl6pPr>
            <a:lvl7pPr marL="2482946" indent="0">
              <a:buNone/>
              <a:defRPr sz="800"/>
            </a:lvl7pPr>
            <a:lvl8pPr marL="2896769" indent="0">
              <a:buNone/>
              <a:defRPr sz="800"/>
            </a:lvl8pPr>
            <a:lvl9pPr marL="331059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BF0F2-AB21-4CE4-A6D0-B45D11BCA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0383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97CB8-2A0D-4158-927B-0418286AD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4927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2560" y="298133"/>
            <a:ext cx="2054880" cy="582541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5" y="298133"/>
            <a:ext cx="6027840" cy="582541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BFDA-C177-4205-B797-E5A9F56B7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87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081" indent="0" algn="ctr">
              <a:buNone/>
              <a:defRPr/>
            </a:lvl2pPr>
            <a:lvl3pPr marL="828163" indent="0" algn="ctr">
              <a:buNone/>
              <a:defRPr/>
            </a:lvl3pPr>
            <a:lvl4pPr marL="1242244" indent="0" algn="ctr">
              <a:buNone/>
              <a:defRPr/>
            </a:lvl4pPr>
            <a:lvl5pPr marL="1656326" indent="0" algn="ctr">
              <a:buNone/>
              <a:defRPr/>
            </a:lvl5pPr>
            <a:lvl6pPr marL="2070409" indent="0" algn="ctr">
              <a:buNone/>
              <a:defRPr/>
            </a:lvl6pPr>
            <a:lvl7pPr marL="2484490" indent="0" algn="ctr">
              <a:buNone/>
              <a:defRPr/>
            </a:lvl7pPr>
            <a:lvl8pPr marL="2898571" indent="0" algn="ctr">
              <a:buNone/>
              <a:defRPr/>
            </a:lvl8pPr>
            <a:lvl9pPr marL="3312655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7B620-0204-4D60-AAF9-C4D876262F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081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CA953-F672-4BE3-A0FA-B47B9BE51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5323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78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081" indent="0">
              <a:buNone/>
              <a:defRPr sz="1600"/>
            </a:lvl2pPr>
            <a:lvl3pPr marL="828163" indent="0">
              <a:buNone/>
              <a:defRPr sz="1500"/>
            </a:lvl3pPr>
            <a:lvl4pPr marL="1242244" indent="0">
              <a:buNone/>
              <a:defRPr sz="1300"/>
            </a:lvl4pPr>
            <a:lvl5pPr marL="1656326" indent="0">
              <a:buNone/>
              <a:defRPr sz="1300"/>
            </a:lvl5pPr>
            <a:lvl6pPr marL="2070409" indent="0">
              <a:buNone/>
              <a:defRPr sz="1300"/>
            </a:lvl6pPr>
            <a:lvl7pPr marL="2484490" indent="0">
              <a:buNone/>
              <a:defRPr sz="1300"/>
            </a:lvl7pPr>
            <a:lvl8pPr marL="2898571" indent="0">
              <a:buNone/>
              <a:defRPr sz="1300"/>
            </a:lvl8pPr>
            <a:lvl9pPr marL="331265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8FD8F-08D8-4A28-A0EE-CF1773D29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316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485" y="1604329"/>
            <a:ext cx="404064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360" y="1604329"/>
            <a:ext cx="404208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233E4-68BB-4906-8746-5085AA5D7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468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85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081" indent="0">
              <a:buNone/>
              <a:defRPr sz="1800" b="1"/>
            </a:lvl2pPr>
            <a:lvl3pPr marL="828163" indent="0">
              <a:buNone/>
              <a:defRPr sz="1600" b="1"/>
            </a:lvl3pPr>
            <a:lvl4pPr marL="1242244" indent="0">
              <a:buNone/>
              <a:defRPr sz="1500" b="1"/>
            </a:lvl4pPr>
            <a:lvl5pPr marL="1656326" indent="0">
              <a:buNone/>
              <a:defRPr sz="1500" b="1"/>
            </a:lvl5pPr>
            <a:lvl6pPr marL="2070409" indent="0">
              <a:buNone/>
              <a:defRPr sz="1500" b="1"/>
            </a:lvl6pPr>
            <a:lvl7pPr marL="2484490" indent="0">
              <a:buNone/>
              <a:defRPr sz="1500" b="1"/>
            </a:lvl7pPr>
            <a:lvl8pPr marL="2898571" indent="0">
              <a:buNone/>
              <a:defRPr sz="1500" b="1"/>
            </a:lvl8pPr>
            <a:lvl9pPr marL="331265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081" indent="0">
              <a:buNone/>
              <a:defRPr sz="1800" b="1"/>
            </a:lvl2pPr>
            <a:lvl3pPr marL="828163" indent="0">
              <a:buNone/>
              <a:defRPr sz="1600" b="1"/>
            </a:lvl3pPr>
            <a:lvl4pPr marL="1242244" indent="0">
              <a:buNone/>
              <a:defRPr sz="1500" b="1"/>
            </a:lvl4pPr>
            <a:lvl5pPr marL="1656326" indent="0">
              <a:buNone/>
              <a:defRPr sz="1500" b="1"/>
            </a:lvl5pPr>
            <a:lvl6pPr marL="2070409" indent="0">
              <a:buNone/>
              <a:defRPr sz="1500" b="1"/>
            </a:lvl6pPr>
            <a:lvl7pPr marL="2484490" indent="0">
              <a:buNone/>
              <a:defRPr sz="1500" b="1"/>
            </a:lvl7pPr>
            <a:lvl8pPr marL="2898571" indent="0">
              <a:buNone/>
              <a:defRPr sz="1500" b="1"/>
            </a:lvl8pPr>
            <a:lvl9pPr marL="3312655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18204-FC76-46AF-BD01-A2DF5D71D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1994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9F9BB-E49C-4260-9C68-7A414C1934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8642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C6D4B-198B-4C01-947E-F20917E530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6697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06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081" indent="0">
              <a:buNone/>
              <a:defRPr sz="1100"/>
            </a:lvl2pPr>
            <a:lvl3pPr marL="828163" indent="0">
              <a:buNone/>
              <a:defRPr sz="900"/>
            </a:lvl3pPr>
            <a:lvl4pPr marL="1242244" indent="0">
              <a:buNone/>
              <a:defRPr sz="800"/>
            </a:lvl4pPr>
            <a:lvl5pPr marL="1656326" indent="0">
              <a:buNone/>
              <a:defRPr sz="800"/>
            </a:lvl5pPr>
            <a:lvl6pPr marL="2070409" indent="0">
              <a:buNone/>
              <a:defRPr sz="800"/>
            </a:lvl6pPr>
            <a:lvl7pPr marL="2484490" indent="0">
              <a:buNone/>
              <a:defRPr sz="800"/>
            </a:lvl7pPr>
            <a:lvl8pPr marL="2898571" indent="0">
              <a:buNone/>
              <a:defRPr sz="800"/>
            </a:lvl8pPr>
            <a:lvl9pPr marL="331265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CC5BD-84D2-4776-AEE7-CC46E64E6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5624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081" indent="0">
              <a:buNone/>
              <a:defRPr sz="2500"/>
            </a:lvl2pPr>
            <a:lvl3pPr marL="828163" indent="0">
              <a:buNone/>
              <a:defRPr sz="2200"/>
            </a:lvl3pPr>
            <a:lvl4pPr marL="1242244" indent="0">
              <a:buNone/>
              <a:defRPr sz="1800"/>
            </a:lvl4pPr>
            <a:lvl5pPr marL="1656326" indent="0">
              <a:buNone/>
              <a:defRPr sz="1800"/>
            </a:lvl5pPr>
            <a:lvl6pPr marL="2070409" indent="0">
              <a:buNone/>
              <a:defRPr sz="1800"/>
            </a:lvl6pPr>
            <a:lvl7pPr marL="2484490" indent="0">
              <a:buNone/>
              <a:defRPr sz="1800"/>
            </a:lvl7pPr>
            <a:lvl8pPr marL="2898571" indent="0">
              <a:buNone/>
              <a:defRPr sz="1800"/>
            </a:lvl8pPr>
            <a:lvl9pPr marL="3312655" indent="0">
              <a:buNone/>
              <a:defRPr sz="18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081" indent="0">
              <a:buNone/>
              <a:defRPr sz="1100"/>
            </a:lvl2pPr>
            <a:lvl3pPr marL="828163" indent="0">
              <a:buNone/>
              <a:defRPr sz="900"/>
            </a:lvl3pPr>
            <a:lvl4pPr marL="1242244" indent="0">
              <a:buNone/>
              <a:defRPr sz="800"/>
            </a:lvl4pPr>
            <a:lvl5pPr marL="1656326" indent="0">
              <a:buNone/>
              <a:defRPr sz="800"/>
            </a:lvl5pPr>
            <a:lvl6pPr marL="2070409" indent="0">
              <a:buNone/>
              <a:defRPr sz="800"/>
            </a:lvl6pPr>
            <a:lvl7pPr marL="2484490" indent="0">
              <a:buNone/>
              <a:defRPr sz="800"/>
            </a:lvl7pPr>
            <a:lvl8pPr marL="2898571" indent="0">
              <a:buNone/>
              <a:defRPr sz="800"/>
            </a:lvl8pPr>
            <a:lvl9pPr marL="3312655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BF0F2-AB21-4CE4-A6D0-B45D11BCA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09275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97CB8-2A0D-4158-927B-0418286AD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1086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2560" y="298127"/>
            <a:ext cx="2054880" cy="582541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5" y="298127"/>
            <a:ext cx="6027840" cy="582541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BFDA-C177-4205-B797-E5A9F56B7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7161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7B620-0204-4D60-AAF9-C4D876262F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1835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CA953-F672-4BE3-A0FA-B47B9BE51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38936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8FD8F-08D8-4A28-A0EE-CF1773D29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0041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481" y="1604329"/>
            <a:ext cx="404064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360" y="1604329"/>
            <a:ext cx="404208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233E4-68BB-4906-8746-5085AA5D7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1976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18204-FC76-46AF-BD01-A2DF5D71D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8960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9F9BB-E49C-4260-9C68-7A414C1934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3833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C6D4B-198B-4C01-947E-F20917E530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8163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CC5BD-84D2-4776-AEE7-CC46E64E67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4203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BF0F2-AB21-4CE4-A6D0-B45D11BCA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156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97CB8-2A0D-4158-927B-0418286AD1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8738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2560" y="298112"/>
            <a:ext cx="2054880" cy="582541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98112"/>
            <a:ext cx="6027840" cy="582541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BFDA-C177-4205-B797-E5A9F56B7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4255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Century Gothic" pitchFamily="34" charset="0"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9" name="Rectangle 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0" name="Rectangle 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1" name="Rectangle 3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64275"/>
            <a:ext cx="2133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DA46B-E7B6-40A8-B7E5-6F3DF6974DA0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42265"/>
      </p:ext>
    </p:extLst>
  </p:cSld>
  <p:clrMapOvr>
    <a:masterClrMapping/>
  </p:clrMapOvr>
  <p:transition spd="slow">
    <p:wheel spokes="8"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F86E1-59B6-4CEF-8C1D-DE1E640D1B1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055192"/>
      </p:ext>
    </p:extLst>
  </p:cSld>
  <p:clrMapOvr>
    <a:masterClrMapping/>
  </p:clrMapOvr>
  <p:transition spd="slow">
    <p:wheel spokes="8"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FCAF1-374F-480B-A442-F864E1522738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967835"/>
      </p:ext>
    </p:extLst>
  </p:cSld>
  <p:clrMapOvr>
    <a:masterClrMapping/>
  </p:clrMapOvr>
  <p:transition spd="slow">
    <p:wheel spokes="8"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349E-96FC-46DF-8175-4799763474D6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711796"/>
      </p:ext>
    </p:extLst>
  </p:cSld>
  <p:clrMapOvr>
    <a:masterClrMapping/>
  </p:clrMapOvr>
  <p:transition spd="slow">
    <p:wheel spokes="8"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6978-8022-45DB-8258-E5ED60E34A52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74268"/>
      </p:ext>
    </p:extLst>
  </p:cSld>
  <p:clrMapOvr>
    <a:masterClrMapping/>
  </p:clrMapOvr>
  <p:transition spd="slow">
    <p:wheel spokes="8"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2CFD1-E3CA-4135-91BC-F4A4700F7BE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867857"/>
      </p:ext>
    </p:extLst>
  </p:cSld>
  <p:clrMapOvr>
    <a:masterClrMapping/>
  </p:clrMapOvr>
  <p:transition spd="slow">
    <p:wheel spokes="8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72F1E-8CBC-41D2-B882-36185BC467B6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970614"/>
      </p:ext>
    </p:extLst>
  </p:cSld>
  <p:clrMapOvr>
    <a:masterClrMapping/>
  </p:clrMapOvr>
  <p:transition spd="slow">
    <p:wheel spokes="8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76804-2CC2-49B5-8AF8-32A669EA584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89937"/>
      </p:ext>
    </p:extLst>
  </p:cSld>
  <p:clrMapOvr>
    <a:masterClrMapping/>
  </p:clrMapOvr>
  <p:transition spd="slow">
    <p:wheel spokes="8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4A45B-CE2A-4D7C-91E6-2CE65E13E3A9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02232"/>
      </p:ext>
    </p:extLst>
  </p:cSld>
  <p:clrMapOvr>
    <a:masterClrMapping/>
  </p:clrMapOvr>
  <p:transition spd="slow">
    <p:wheel spokes="8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ECDAD-3F56-4FCD-8C63-26BE885F5477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96412"/>
      </p:ext>
    </p:extLst>
  </p:cSld>
  <p:clrMapOvr>
    <a:masterClrMapping/>
  </p:clrMapOvr>
  <p:transition spd="slow">
    <p:wheel spokes="8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B1B75-0DCC-4E56-94C0-B46C11BC4A19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354388"/>
      </p:ext>
    </p:extLst>
  </p:cSld>
  <p:clrMapOvr>
    <a:masterClrMapping/>
  </p:clrMapOvr>
  <p:transition spd="slow">
    <p:wheel spokes="8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Century Gothic" pitchFamily="34" charset="0"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9" name="Rectangle 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0" name="Rectangle 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1" name="Rectangle 3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64275"/>
            <a:ext cx="2133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DA46B-E7B6-40A8-B7E5-6F3DF6974DA0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37292"/>
      </p:ext>
    </p:extLst>
  </p:cSld>
  <p:clrMapOvr>
    <a:masterClrMapping/>
  </p:clrMapOvr>
  <p:transition spd="slow">
    <p:wheel spokes="8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F86E1-59B6-4CEF-8C1D-DE1E640D1B1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698973"/>
      </p:ext>
    </p:extLst>
  </p:cSld>
  <p:clrMapOvr>
    <a:masterClrMapping/>
  </p:clrMapOvr>
  <p:transition spd="slow">
    <p:wheel spokes="8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FCAF1-374F-480B-A442-F864E1522738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65961"/>
      </p:ext>
    </p:extLst>
  </p:cSld>
  <p:clrMapOvr>
    <a:masterClrMapping/>
  </p:clrMapOvr>
  <p:transition spd="slow">
    <p:wheel spokes="8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349E-96FC-46DF-8175-4799763474D6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066698"/>
      </p:ext>
    </p:extLst>
  </p:cSld>
  <p:clrMapOvr>
    <a:masterClrMapping/>
  </p:clrMapOvr>
  <p:transition spd="slow">
    <p:wheel spokes="8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6978-8022-45DB-8258-E5ED60E34A52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35091"/>
      </p:ext>
    </p:extLst>
  </p:cSld>
  <p:clrMapOvr>
    <a:masterClrMapping/>
  </p:clrMapOvr>
  <p:transition spd="slow">
    <p:wheel spokes="8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2CFD1-E3CA-4135-91BC-F4A4700F7BE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041039"/>
      </p:ext>
    </p:extLst>
  </p:cSld>
  <p:clrMapOvr>
    <a:masterClrMapping/>
  </p:clrMapOvr>
  <p:transition spd="slow">
    <p:wheel spokes="8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72F1E-8CBC-41D2-B882-36185BC467B6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654887"/>
      </p:ext>
    </p:extLst>
  </p:cSld>
  <p:clrMapOvr>
    <a:masterClrMapping/>
  </p:clrMapOvr>
  <p:transition spd="slow">
    <p:wheel spokes="8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76804-2CC2-49B5-8AF8-32A669EA584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364951"/>
      </p:ext>
    </p:extLst>
  </p:cSld>
  <p:clrMapOvr>
    <a:masterClrMapping/>
  </p:clrMapOvr>
  <p:transition spd="slow">
    <p:wheel spokes="8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4A45B-CE2A-4D7C-91E6-2CE65E13E3A9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65747"/>
      </p:ext>
    </p:extLst>
  </p:cSld>
  <p:clrMapOvr>
    <a:masterClrMapping/>
  </p:clrMapOvr>
  <p:transition spd="slow">
    <p:wheel spokes="8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ECDAD-3F56-4FCD-8C63-26BE885F5477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394598"/>
      </p:ext>
    </p:extLst>
  </p:cSld>
  <p:clrMapOvr>
    <a:masterClrMapping/>
  </p:clrMapOvr>
  <p:transition spd="slow">
    <p:wheel spokes="8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B1B75-0DCC-4E56-94C0-B46C11BC4A19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567422"/>
      </p:ext>
    </p:extLst>
  </p:cSld>
  <p:clrMapOvr>
    <a:masterClrMapping/>
  </p:clrMapOvr>
  <p:transition spd="slow">
    <p:wheel spokes="8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Century Gothic" pitchFamily="34" charset="0"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9" name="Rectangle 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0" name="Rectangle 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1" name="Rectangle 3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64275"/>
            <a:ext cx="2133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DA46B-E7B6-40A8-B7E5-6F3DF6974DA0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16884"/>
      </p:ext>
    </p:extLst>
  </p:cSld>
  <p:clrMapOvr>
    <a:masterClrMapping/>
  </p:clrMapOvr>
  <p:transition spd="slow">
    <p:wheel spokes="8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F86E1-59B6-4CEF-8C1D-DE1E640D1B1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613299"/>
      </p:ext>
    </p:extLst>
  </p:cSld>
  <p:clrMapOvr>
    <a:masterClrMapping/>
  </p:clrMapOvr>
  <p:transition spd="slow">
    <p:wheel spokes="8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FCAF1-374F-480B-A442-F864E1522738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164637"/>
      </p:ext>
    </p:extLst>
  </p:cSld>
  <p:clrMapOvr>
    <a:masterClrMapping/>
  </p:clrMapOvr>
  <p:transition spd="slow">
    <p:wheel spokes="8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349E-96FC-46DF-8175-4799763474D6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511944"/>
      </p:ext>
    </p:extLst>
  </p:cSld>
  <p:clrMapOvr>
    <a:masterClrMapping/>
  </p:clrMapOvr>
  <p:transition spd="slow">
    <p:wheel spokes="8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6978-8022-45DB-8258-E5ED60E34A52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343776"/>
      </p:ext>
    </p:extLst>
  </p:cSld>
  <p:clrMapOvr>
    <a:masterClrMapping/>
  </p:clrMapOvr>
  <p:transition spd="slow">
    <p:wheel spokes="8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2CFD1-E3CA-4135-91BC-F4A4700F7BE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811915"/>
      </p:ext>
    </p:extLst>
  </p:cSld>
  <p:clrMapOvr>
    <a:masterClrMapping/>
  </p:clrMapOvr>
  <p:transition spd="slow">
    <p:wheel spokes="8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72F1E-8CBC-41D2-B882-36185BC467B6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821119"/>
      </p:ext>
    </p:extLst>
  </p:cSld>
  <p:clrMapOvr>
    <a:masterClrMapping/>
  </p:clrMapOvr>
  <p:transition spd="slow">
    <p:wheel spokes="8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76804-2CC2-49B5-8AF8-32A669EA584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745392"/>
      </p:ext>
    </p:extLst>
  </p:cSld>
  <p:clrMapOvr>
    <a:masterClrMapping/>
  </p:clrMapOvr>
  <p:transition spd="slow">
    <p:wheel spokes="8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4A45B-CE2A-4D7C-91E6-2CE65E13E3A9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20337"/>
      </p:ext>
    </p:extLst>
  </p:cSld>
  <p:clrMapOvr>
    <a:masterClrMapping/>
  </p:clrMapOvr>
  <p:transition spd="slow">
    <p:wheel spokes="8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ECDAD-3F56-4FCD-8C63-26BE885F5477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576790"/>
      </p:ext>
    </p:extLst>
  </p:cSld>
  <p:clrMapOvr>
    <a:masterClrMapping/>
  </p:clrMapOvr>
  <p:transition spd="slow">
    <p:wheel spokes="8"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B1B75-0DCC-4E56-94C0-B46C11BC4A19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777879"/>
      </p:ext>
    </p:extLst>
  </p:cSld>
  <p:clrMapOvr>
    <a:masterClrMapping/>
  </p:clrMapOvr>
  <p:transition spd="slow">
    <p:wheel spokes="8"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3099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Century Gothic" pitchFamily="34" charset="0"/>
              <a:buNone/>
              <a:defRPr sz="2800"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9" name="Rectangle 3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0" name="Rectangle 3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1" name="Rectangle 3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64275"/>
            <a:ext cx="2133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DA46B-E7B6-40A8-B7E5-6F3DF6974DA0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544676"/>
      </p:ext>
    </p:extLst>
  </p:cSld>
  <p:clrMapOvr>
    <a:masterClrMapping/>
  </p:clrMapOvr>
  <p:transition spd="slow">
    <p:wheel spokes="8"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F86E1-59B6-4CEF-8C1D-DE1E640D1B1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222595"/>
      </p:ext>
    </p:extLst>
  </p:cSld>
  <p:clrMapOvr>
    <a:masterClrMapping/>
  </p:clrMapOvr>
  <p:transition spd="slow">
    <p:wheel spokes="8"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FCAF1-374F-480B-A442-F864E1522738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7848"/>
      </p:ext>
    </p:extLst>
  </p:cSld>
  <p:clrMapOvr>
    <a:masterClrMapping/>
  </p:clrMapOvr>
  <p:transition spd="slow">
    <p:wheel spokes="8"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C349E-96FC-46DF-8175-4799763474D6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635603"/>
      </p:ext>
    </p:extLst>
  </p:cSld>
  <p:clrMapOvr>
    <a:masterClrMapping/>
  </p:clrMapOvr>
  <p:transition spd="slow">
    <p:wheel spokes="8"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6978-8022-45DB-8258-E5ED60E34A52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068804"/>
      </p:ext>
    </p:extLst>
  </p:cSld>
  <p:clrMapOvr>
    <a:masterClrMapping/>
  </p:clrMapOvr>
  <p:transition spd="slow">
    <p:wheel spokes="8"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2CFD1-E3CA-4135-91BC-F4A4700F7BE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936298"/>
      </p:ext>
    </p:extLst>
  </p:cSld>
  <p:clrMapOvr>
    <a:masterClrMapping/>
  </p:clrMapOvr>
  <p:transition spd="slow">
    <p:wheel spokes="8"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72F1E-8CBC-41D2-B882-36185BC467B6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820249"/>
      </p:ext>
    </p:extLst>
  </p:cSld>
  <p:clrMapOvr>
    <a:masterClrMapping/>
  </p:clrMapOvr>
  <p:transition spd="slow">
    <p:wheel spokes="8"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476804-2CC2-49B5-8AF8-32A669EA584B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525917"/>
      </p:ext>
    </p:extLst>
  </p:cSld>
  <p:clrMapOvr>
    <a:masterClrMapping/>
  </p:clrMapOvr>
  <p:transition spd="slow">
    <p:wheel spokes="8"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4A45B-CE2A-4D7C-91E6-2CE65E13E3A9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85595"/>
      </p:ext>
    </p:extLst>
  </p:cSld>
  <p:clrMapOvr>
    <a:masterClrMapping/>
  </p:clrMapOvr>
  <p:transition spd="slow">
    <p:wheel spokes="8"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DECDAD-3F56-4FCD-8C63-26BE885F5477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626887"/>
      </p:ext>
    </p:extLst>
  </p:cSld>
  <p:clrMapOvr>
    <a:masterClrMapping/>
  </p:clrMapOvr>
  <p:transition spd="slow">
    <p:wheel spokes="8"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B1B75-0DCC-4E56-94C0-B46C11BC4A19}" type="slidenum">
              <a:rPr lang="ru-RU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15299"/>
      </p:ext>
    </p:extLst>
  </p:cSld>
  <p:clrMapOvr>
    <a:masterClrMapping/>
  </p:clrMapOvr>
  <p:transition spd="slow">
    <p:wheel spokes="8"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5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6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25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8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89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5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7724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13205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3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56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2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69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25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8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3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894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51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27205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0139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635" indent="0">
              <a:buNone/>
              <a:defRPr sz="2000" b="1"/>
            </a:lvl2pPr>
            <a:lvl3pPr marL="911277" indent="0">
              <a:buNone/>
              <a:defRPr sz="1800" b="1"/>
            </a:lvl3pPr>
            <a:lvl4pPr marL="1366918" indent="0">
              <a:buNone/>
              <a:defRPr sz="1600" b="1"/>
            </a:lvl4pPr>
            <a:lvl5pPr marL="1822554" indent="0">
              <a:buNone/>
              <a:defRPr sz="1600" b="1"/>
            </a:lvl5pPr>
            <a:lvl6pPr marL="2278196" indent="0">
              <a:buNone/>
              <a:defRPr sz="1600" b="1"/>
            </a:lvl6pPr>
            <a:lvl7pPr marL="2733832" indent="0">
              <a:buNone/>
              <a:defRPr sz="1600" b="1"/>
            </a:lvl7pPr>
            <a:lvl8pPr marL="3189462" indent="0">
              <a:buNone/>
              <a:defRPr sz="1600" b="1"/>
            </a:lvl8pPr>
            <a:lvl9pPr marL="36451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635" indent="0">
              <a:buNone/>
              <a:defRPr sz="2000" b="1"/>
            </a:lvl2pPr>
            <a:lvl3pPr marL="911277" indent="0">
              <a:buNone/>
              <a:defRPr sz="1800" b="1"/>
            </a:lvl3pPr>
            <a:lvl4pPr marL="1366918" indent="0">
              <a:buNone/>
              <a:defRPr sz="1600" b="1"/>
            </a:lvl4pPr>
            <a:lvl5pPr marL="1822554" indent="0">
              <a:buNone/>
              <a:defRPr sz="1600" b="1"/>
            </a:lvl5pPr>
            <a:lvl6pPr marL="2278196" indent="0">
              <a:buNone/>
              <a:defRPr sz="1600" b="1"/>
            </a:lvl6pPr>
            <a:lvl7pPr marL="2733832" indent="0">
              <a:buNone/>
              <a:defRPr sz="1600" b="1"/>
            </a:lvl7pPr>
            <a:lvl8pPr marL="3189462" indent="0">
              <a:buNone/>
              <a:defRPr sz="1600" b="1"/>
            </a:lvl8pPr>
            <a:lvl9pPr marL="36451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99899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09840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14837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4" y="27308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635" indent="0">
              <a:buNone/>
              <a:defRPr sz="1200"/>
            </a:lvl2pPr>
            <a:lvl3pPr marL="911277" indent="0">
              <a:buNone/>
              <a:defRPr sz="1000"/>
            </a:lvl3pPr>
            <a:lvl4pPr marL="1366918" indent="0">
              <a:buNone/>
              <a:defRPr sz="900"/>
            </a:lvl4pPr>
            <a:lvl5pPr marL="1822554" indent="0">
              <a:buNone/>
              <a:defRPr sz="900"/>
            </a:lvl5pPr>
            <a:lvl6pPr marL="2278196" indent="0">
              <a:buNone/>
              <a:defRPr sz="900"/>
            </a:lvl6pPr>
            <a:lvl7pPr marL="2733832" indent="0">
              <a:buNone/>
              <a:defRPr sz="900"/>
            </a:lvl7pPr>
            <a:lvl8pPr marL="3189462" indent="0">
              <a:buNone/>
              <a:defRPr sz="900"/>
            </a:lvl8pPr>
            <a:lvl9pPr marL="364510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68957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5635" indent="0">
              <a:buNone/>
              <a:defRPr sz="2800"/>
            </a:lvl2pPr>
            <a:lvl3pPr marL="911277" indent="0">
              <a:buNone/>
              <a:defRPr sz="2400"/>
            </a:lvl3pPr>
            <a:lvl4pPr marL="1366918" indent="0">
              <a:buNone/>
              <a:defRPr sz="2000"/>
            </a:lvl4pPr>
            <a:lvl5pPr marL="1822554" indent="0">
              <a:buNone/>
              <a:defRPr sz="2000"/>
            </a:lvl5pPr>
            <a:lvl6pPr marL="2278196" indent="0">
              <a:buNone/>
              <a:defRPr sz="2000"/>
            </a:lvl6pPr>
            <a:lvl7pPr marL="2733832" indent="0">
              <a:buNone/>
              <a:defRPr sz="2000"/>
            </a:lvl7pPr>
            <a:lvl8pPr marL="3189462" indent="0">
              <a:buNone/>
              <a:defRPr sz="2000"/>
            </a:lvl8pPr>
            <a:lvl9pPr marL="364510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5635" indent="0">
              <a:buNone/>
              <a:defRPr sz="1200"/>
            </a:lvl2pPr>
            <a:lvl3pPr marL="911277" indent="0">
              <a:buNone/>
              <a:defRPr sz="1000"/>
            </a:lvl3pPr>
            <a:lvl4pPr marL="1366918" indent="0">
              <a:buNone/>
              <a:defRPr sz="900"/>
            </a:lvl4pPr>
            <a:lvl5pPr marL="1822554" indent="0">
              <a:buNone/>
              <a:defRPr sz="900"/>
            </a:lvl5pPr>
            <a:lvl6pPr marL="2278196" indent="0">
              <a:buNone/>
              <a:defRPr sz="900"/>
            </a:lvl6pPr>
            <a:lvl7pPr marL="2733832" indent="0">
              <a:buNone/>
              <a:defRPr sz="900"/>
            </a:lvl7pPr>
            <a:lvl8pPr marL="3189462" indent="0">
              <a:buNone/>
              <a:defRPr sz="900"/>
            </a:lvl8pPr>
            <a:lvl9pPr marL="364510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66662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5827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7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7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79131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5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6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25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8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89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5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93152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2649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3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56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2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69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25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8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3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894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51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51501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33164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635" indent="0">
              <a:buNone/>
              <a:defRPr sz="2000" b="1"/>
            </a:lvl2pPr>
            <a:lvl3pPr marL="911277" indent="0">
              <a:buNone/>
              <a:defRPr sz="1800" b="1"/>
            </a:lvl3pPr>
            <a:lvl4pPr marL="1366918" indent="0">
              <a:buNone/>
              <a:defRPr sz="1600" b="1"/>
            </a:lvl4pPr>
            <a:lvl5pPr marL="1822554" indent="0">
              <a:buNone/>
              <a:defRPr sz="1600" b="1"/>
            </a:lvl5pPr>
            <a:lvl6pPr marL="2278196" indent="0">
              <a:buNone/>
              <a:defRPr sz="1600" b="1"/>
            </a:lvl6pPr>
            <a:lvl7pPr marL="2733832" indent="0">
              <a:buNone/>
              <a:defRPr sz="1600" b="1"/>
            </a:lvl7pPr>
            <a:lvl8pPr marL="3189462" indent="0">
              <a:buNone/>
              <a:defRPr sz="1600" b="1"/>
            </a:lvl8pPr>
            <a:lvl9pPr marL="36451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635" indent="0">
              <a:buNone/>
              <a:defRPr sz="2000" b="1"/>
            </a:lvl2pPr>
            <a:lvl3pPr marL="911277" indent="0">
              <a:buNone/>
              <a:defRPr sz="1800" b="1"/>
            </a:lvl3pPr>
            <a:lvl4pPr marL="1366918" indent="0">
              <a:buNone/>
              <a:defRPr sz="1600" b="1"/>
            </a:lvl4pPr>
            <a:lvl5pPr marL="1822554" indent="0">
              <a:buNone/>
              <a:defRPr sz="1600" b="1"/>
            </a:lvl5pPr>
            <a:lvl6pPr marL="2278196" indent="0">
              <a:buNone/>
              <a:defRPr sz="1600" b="1"/>
            </a:lvl6pPr>
            <a:lvl7pPr marL="2733832" indent="0">
              <a:buNone/>
              <a:defRPr sz="1600" b="1"/>
            </a:lvl7pPr>
            <a:lvl8pPr marL="3189462" indent="0">
              <a:buNone/>
              <a:defRPr sz="1600" b="1"/>
            </a:lvl8pPr>
            <a:lvl9pPr marL="36451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9211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06704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39741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4" y="27308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635" indent="0">
              <a:buNone/>
              <a:defRPr sz="1200"/>
            </a:lvl2pPr>
            <a:lvl3pPr marL="911277" indent="0">
              <a:buNone/>
              <a:defRPr sz="1000"/>
            </a:lvl3pPr>
            <a:lvl4pPr marL="1366918" indent="0">
              <a:buNone/>
              <a:defRPr sz="900"/>
            </a:lvl4pPr>
            <a:lvl5pPr marL="1822554" indent="0">
              <a:buNone/>
              <a:defRPr sz="900"/>
            </a:lvl5pPr>
            <a:lvl6pPr marL="2278196" indent="0">
              <a:buNone/>
              <a:defRPr sz="900"/>
            </a:lvl6pPr>
            <a:lvl7pPr marL="2733832" indent="0">
              <a:buNone/>
              <a:defRPr sz="900"/>
            </a:lvl7pPr>
            <a:lvl8pPr marL="3189462" indent="0">
              <a:buNone/>
              <a:defRPr sz="900"/>
            </a:lvl8pPr>
            <a:lvl9pPr marL="364510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499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5635" indent="0">
              <a:buNone/>
              <a:defRPr sz="2800"/>
            </a:lvl2pPr>
            <a:lvl3pPr marL="911277" indent="0">
              <a:buNone/>
              <a:defRPr sz="2400"/>
            </a:lvl3pPr>
            <a:lvl4pPr marL="1366918" indent="0">
              <a:buNone/>
              <a:defRPr sz="2000"/>
            </a:lvl4pPr>
            <a:lvl5pPr marL="1822554" indent="0">
              <a:buNone/>
              <a:defRPr sz="2000"/>
            </a:lvl5pPr>
            <a:lvl6pPr marL="2278196" indent="0">
              <a:buNone/>
              <a:defRPr sz="2000"/>
            </a:lvl6pPr>
            <a:lvl7pPr marL="2733832" indent="0">
              <a:buNone/>
              <a:defRPr sz="2000"/>
            </a:lvl7pPr>
            <a:lvl8pPr marL="3189462" indent="0">
              <a:buNone/>
              <a:defRPr sz="2000"/>
            </a:lvl8pPr>
            <a:lvl9pPr marL="364510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5635" indent="0">
              <a:buNone/>
              <a:defRPr sz="1200"/>
            </a:lvl2pPr>
            <a:lvl3pPr marL="911277" indent="0">
              <a:buNone/>
              <a:defRPr sz="1000"/>
            </a:lvl3pPr>
            <a:lvl4pPr marL="1366918" indent="0">
              <a:buNone/>
              <a:defRPr sz="900"/>
            </a:lvl4pPr>
            <a:lvl5pPr marL="1822554" indent="0">
              <a:buNone/>
              <a:defRPr sz="900"/>
            </a:lvl5pPr>
            <a:lvl6pPr marL="2278196" indent="0">
              <a:buNone/>
              <a:defRPr sz="900"/>
            </a:lvl6pPr>
            <a:lvl7pPr marL="2733832" indent="0">
              <a:buNone/>
              <a:defRPr sz="900"/>
            </a:lvl7pPr>
            <a:lvl8pPr marL="3189462" indent="0">
              <a:buNone/>
              <a:defRPr sz="900"/>
            </a:lvl8pPr>
            <a:lvl9pPr marL="364510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60701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50525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7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7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13294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3351" indent="0" algn="ctr">
              <a:buNone/>
              <a:defRPr/>
            </a:lvl2pPr>
            <a:lvl3pPr marL="826702" indent="0" algn="ctr">
              <a:buNone/>
              <a:defRPr/>
            </a:lvl3pPr>
            <a:lvl4pPr marL="1240057" indent="0" algn="ctr">
              <a:buNone/>
              <a:defRPr/>
            </a:lvl4pPr>
            <a:lvl5pPr marL="1653408" indent="0" algn="ctr">
              <a:buNone/>
              <a:defRPr/>
            </a:lvl5pPr>
            <a:lvl6pPr marL="2066758" indent="0" algn="ctr">
              <a:buNone/>
              <a:defRPr/>
            </a:lvl6pPr>
            <a:lvl7pPr marL="2480115" indent="0" algn="ctr">
              <a:buNone/>
              <a:defRPr/>
            </a:lvl7pPr>
            <a:lvl8pPr marL="2893468" indent="0" algn="ctr">
              <a:buNone/>
              <a:defRPr/>
            </a:lvl8pPr>
            <a:lvl9pPr marL="3306822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8E2B7-9649-433F-B36F-DE43F86E6D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01493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6F851-7285-44A9-8A33-1236861E37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47780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95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351" indent="0">
              <a:buNone/>
              <a:defRPr sz="1600"/>
            </a:lvl2pPr>
            <a:lvl3pPr marL="826702" indent="0">
              <a:buNone/>
              <a:defRPr sz="1500"/>
            </a:lvl3pPr>
            <a:lvl4pPr marL="1240057" indent="0">
              <a:buNone/>
              <a:defRPr sz="1300"/>
            </a:lvl4pPr>
            <a:lvl5pPr marL="1653408" indent="0">
              <a:buNone/>
              <a:defRPr sz="1300"/>
            </a:lvl5pPr>
            <a:lvl6pPr marL="2066758" indent="0">
              <a:buNone/>
              <a:defRPr sz="1300"/>
            </a:lvl6pPr>
            <a:lvl7pPr marL="2480115" indent="0">
              <a:buNone/>
              <a:defRPr sz="1300"/>
            </a:lvl7pPr>
            <a:lvl8pPr marL="2893468" indent="0">
              <a:buNone/>
              <a:defRPr sz="1300"/>
            </a:lvl8pPr>
            <a:lvl9pPr marL="330682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10C89-AF38-4502-88FE-3105ED880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45498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485" y="1604329"/>
            <a:ext cx="404064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5360" y="1604329"/>
            <a:ext cx="4042080" cy="451919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2AA6A2-298B-4908-9469-AAE30D294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77793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102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351" indent="0">
              <a:buNone/>
              <a:defRPr sz="1800" b="1"/>
            </a:lvl2pPr>
            <a:lvl3pPr marL="826702" indent="0">
              <a:buNone/>
              <a:defRPr sz="1600" b="1"/>
            </a:lvl3pPr>
            <a:lvl4pPr marL="1240057" indent="0">
              <a:buNone/>
              <a:defRPr sz="1500" b="1"/>
            </a:lvl4pPr>
            <a:lvl5pPr marL="1653408" indent="0">
              <a:buNone/>
              <a:defRPr sz="1500" b="1"/>
            </a:lvl5pPr>
            <a:lvl6pPr marL="2066758" indent="0">
              <a:buNone/>
              <a:defRPr sz="1500" b="1"/>
            </a:lvl6pPr>
            <a:lvl7pPr marL="2480115" indent="0">
              <a:buNone/>
              <a:defRPr sz="1500" b="1"/>
            </a:lvl7pPr>
            <a:lvl8pPr marL="2893468" indent="0">
              <a:buNone/>
              <a:defRPr sz="1500" b="1"/>
            </a:lvl8pPr>
            <a:lvl9pPr marL="330682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351" indent="0">
              <a:buNone/>
              <a:defRPr sz="1800" b="1"/>
            </a:lvl2pPr>
            <a:lvl3pPr marL="826702" indent="0">
              <a:buNone/>
              <a:defRPr sz="1600" b="1"/>
            </a:lvl3pPr>
            <a:lvl4pPr marL="1240057" indent="0">
              <a:buNone/>
              <a:defRPr sz="1500" b="1"/>
            </a:lvl4pPr>
            <a:lvl5pPr marL="1653408" indent="0">
              <a:buNone/>
              <a:defRPr sz="1500" b="1"/>
            </a:lvl5pPr>
            <a:lvl6pPr marL="2066758" indent="0">
              <a:buNone/>
              <a:defRPr sz="1500" b="1"/>
            </a:lvl6pPr>
            <a:lvl7pPr marL="2480115" indent="0">
              <a:buNone/>
              <a:defRPr sz="1500" b="1"/>
            </a:lvl7pPr>
            <a:lvl8pPr marL="2893468" indent="0">
              <a:buNone/>
              <a:defRPr sz="1500" b="1"/>
            </a:lvl8pPr>
            <a:lvl9pPr marL="330682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78609-325B-45D1-B2E2-B10C0C2308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3188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B07B42-F1C7-48ED-B0D0-DECF71F4FB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60924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6C0BF-2588-4E2B-8BE2-AAAE03DC3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96215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23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3351" indent="0">
              <a:buNone/>
              <a:defRPr sz="1100"/>
            </a:lvl2pPr>
            <a:lvl3pPr marL="826702" indent="0">
              <a:buNone/>
              <a:defRPr sz="900"/>
            </a:lvl3pPr>
            <a:lvl4pPr marL="1240057" indent="0">
              <a:buNone/>
              <a:defRPr sz="800"/>
            </a:lvl4pPr>
            <a:lvl5pPr marL="1653408" indent="0">
              <a:buNone/>
              <a:defRPr sz="800"/>
            </a:lvl5pPr>
            <a:lvl6pPr marL="2066758" indent="0">
              <a:buNone/>
              <a:defRPr sz="800"/>
            </a:lvl6pPr>
            <a:lvl7pPr marL="2480115" indent="0">
              <a:buNone/>
              <a:defRPr sz="800"/>
            </a:lvl7pPr>
            <a:lvl8pPr marL="2893468" indent="0">
              <a:buNone/>
              <a:defRPr sz="800"/>
            </a:lvl8pPr>
            <a:lvl9pPr marL="330682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0525B-B3E5-4D21-AB02-5BDE9BD24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92807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3351" indent="0">
              <a:buNone/>
              <a:defRPr sz="2500"/>
            </a:lvl2pPr>
            <a:lvl3pPr marL="826702" indent="0">
              <a:buNone/>
              <a:defRPr sz="2200"/>
            </a:lvl3pPr>
            <a:lvl4pPr marL="1240057" indent="0">
              <a:buNone/>
              <a:defRPr sz="1800"/>
            </a:lvl4pPr>
            <a:lvl5pPr marL="1653408" indent="0">
              <a:buNone/>
              <a:defRPr sz="1800"/>
            </a:lvl5pPr>
            <a:lvl6pPr marL="2066758" indent="0">
              <a:buNone/>
              <a:defRPr sz="1800"/>
            </a:lvl6pPr>
            <a:lvl7pPr marL="2480115" indent="0">
              <a:buNone/>
              <a:defRPr sz="1800"/>
            </a:lvl7pPr>
            <a:lvl8pPr marL="2893468" indent="0">
              <a:buNone/>
              <a:defRPr sz="1800"/>
            </a:lvl8pPr>
            <a:lvl9pPr marL="3306822" indent="0">
              <a:buNone/>
              <a:defRPr sz="18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3351" indent="0">
              <a:buNone/>
              <a:defRPr sz="1100"/>
            </a:lvl2pPr>
            <a:lvl3pPr marL="826702" indent="0">
              <a:buNone/>
              <a:defRPr sz="900"/>
            </a:lvl3pPr>
            <a:lvl4pPr marL="1240057" indent="0">
              <a:buNone/>
              <a:defRPr sz="800"/>
            </a:lvl4pPr>
            <a:lvl5pPr marL="1653408" indent="0">
              <a:buNone/>
              <a:defRPr sz="800"/>
            </a:lvl5pPr>
            <a:lvl6pPr marL="2066758" indent="0">
              <a:buNone/>
              <a:defRPr sz="800"/>
            </a:lvl6pPr>
            <a:lvl7pPr marL="2480115" indent="0">
              <a:buNone/>
              <a:defRPr sz="800"/>
            </a:lvl7pPr>
            <a:lvl8pPr marL="2893468" indent="0">
              <a:buNone/>
              <a:defRPr sz="800"/>
            </a:lvl8pPr>
            <a:lvl9pPr marL="330682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8E2EF3-9ACB-4D79-A6AB-1C379C42A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8858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FEF318-26EA-42EC-BEF1-3F7A640AC2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94671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2560" y="298144"/>
            <a:ext cx="2054880" cy="582541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5" y="298144"/>
            <a:ext cx="6027840" cy="582541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C4255-A575-48FF-9758-3E4E400AF5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36567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5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1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6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25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78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3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89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5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5060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7768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3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56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12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69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25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78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38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894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51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60474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4867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635" indent="0">
              <a:buNone/>
              <a:defRPr sz="2000" b="1"/>
            </a:lvl2pPr>
            <a:lvl3pPr marL="911277" indent="0">
              <a:buNone/>
              <a:defRPr sz="1800" b="1"/>
            </a:lvl3pPr>
            <a:lvl4pPr marL="1366918" indent="0">
              <a:buNone/>
              <a:defRPr sz="1600" b="1"/>
            </a:lvl4pPr>
            <a:lvl5pPr marL="1822554" indent="0">
              <a:buNone/>
              <a:defRPr sz="1600" b="1"/>
            </a:lvl5pPr>
            <a:lvl6pPr marL="2278196" indent="0">
              <a:buNone/>
              <a:defRPr sz="1600" b="1"/>
            </a:lvl6pPr>
            <a:lvl7pPr marL="2733832" indent="0">
              <a:buNone/>
              <a:defRPr sz="1600" b="1"/>
            </a:lvl7pPr>
            <a:lvl8pPr marL="3189462" indent="0">
              <a:buNone/>
              <a:defRPr sz="1600" b="1"/>
            </a:lvl8pPr>
            <a:lvl9pPr marL="36451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635" indent="0">
              <a:buNone/>
              <a:defRPr sz="2000" b="1"/>
            </a:lvl2pPr>
            <a:lvl3pPr marL="911277" indent="0">
              <a:buNone/>
              <a:defRPr sz="1800" b="1"/>
            </a:lvl3pPr>
            <a:lvl4pPr marL="1366918" indent="0">
              <a:buNone/>
              <a:defRPr sz="1600" b="1"/>
            </a:lvl4pPr>
            <a:lvl5pPr marL="1822554" indent="0">
              <a:buNone/>
              <a:defRPr sz="1600" b="1"/>
            </a:lvl5pPr>
            <a:lvl6pPr marL="2278196" indent="0">
              <a:buNone/>
              <a:defRPr sz="1600" b="1"/>
            </a:lvl6pPr>
            <a:lvl7pPr marL="2733832" indent="0">
              <a:buNone/>
              <a:defRPr sz="1600" b="1"/>
            </a:lvl7pPr>
            <a:lvl8pPr marL="3189462" indent="0">
              <a:buNone/>
              <a:defRPr sz="1600" b="1"/>
            </a:lvl8pPr>
            <a:lvl9pPr marL="3645106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89406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50605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41663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4" y="27308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635" indent="0">
              <a:buNone/>
              <a:defRPr sz="1200"/>
            </a:lvl2pPr>
            <a:lvl3pPr marL="911277" indent="0">
              <a:buNone/>
              <a:defRPr sz="1000"/>
            </a:lvl3pPr>
            <a:lvl4pPr marL="1366918" indent="0">
              <a:buNone/>
              <a:defRPr sz="900"/>
            </a:lvl4pPr>
            <a:lvl5pPr marL="1822554" indent="0">
              <a:buNone/>
              <a:defRPr sz="900"/>
            </a:lvl5pPr>
            <a:lvl6pPr marL="2278196" indent="0">
              <a:buNone/>
              <a:defRPr sz="900"/>
            </a:lvl6pPr>
            <a:lvl7pPr marL="2733832" indent="0">
              <a:buNone/>
              <a:defRPr sz="900"/>
            </a:lvl7pPr>
            <a:lvl8pPr marL="3189462" indent="0">
              <a:buNone/>
              <a:defRPr sz="900"/>
            </a:lvl8pPr>
            <a:lvl9pPr marL="364510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372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5635" indent="0">
              <a:buNone/>
              <a:defRPr sz="2800"/>
            </a:lvl2pPr>
            <a:lvl3pPr marL="911277" indent="0">
              <a:buNone/>
              <a:defRPr sz="2400"/>
            </a:lvl3pPr>
            <a:lvl4pPr marL="1366918" indent="0">
              <a:buNone/>
              <a:defRPr sz="2000"/>
            </a:lvl4pPr>
            <a:lvl5pPr marL="1822554" indent="0">
              <a:buNone/>
              <a:defRPr sz="2000"/>
            </a:lvl5pPr>
            <a:lvl6pPr marL="2278196" indent="0">
              <a:buNone/>
              <a:defRPr sz="2000"/>
            </a:lvl6pPr>
            <a:lvl7pPr marL="2733832" indent="0">
              <a:buNone/>
              <a:defRPr sz="2000"/>
            </a:lvl7pPr>
            <a:lvl8pPr marL="3189462" indent="0">
              <a:buNone/>
              <a:defRPr sz="2000"/>
            </a:lvl8pPr>
            <a:lvl9pPr marL="364510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5635" indent="0">
              <a:buNone/>
              <a:defRPr sz="1200"/>
            </a:lvl2pPr>
            <a:lvl3pPr marL="911277" indent="0">
              <a:buNone/>
              <a:defRPr sz="1000"/>
            </a:lvl3pPr>
            <a:lvl4pPr marL="1366918" indent="0">
              <a:buNone/>
              <a:defRPr sz="900"/>
            </a:lvl4pPr>
            <a:lvl5pPr marL="1822554" indent="0">
              <a:buNone/>
              <a:defRPr sz="900"/>
            </a:lvl5pPr>
            <a:lvl6pPr marL="2278196" indent="0">
              <a:buNone/>
              <a:defRPr sz="900"/>
            </a:lvl6pPr>
            <a:lvl7pPr marL="2733832" indent="0">
              <a:buNone/>
              <a:defRPr sz="900"/>
            </a:lvl7pPr>
            <a:lvl8pPr marL="3189462" indent="0">
              <a:buNone/>
              <a:defRPr sz="900"/>
            </a:lvl8pPr>
            <a:lvl9pPr marL="3645106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9308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68880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71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71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27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115" tIns="45560" rIns="91115" bIns="4556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115" tIns="45560" rIns="91115" bIns="4556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83"/>
            <a:ext cx="2133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83"/>
            <a:ext cx="2895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83"/>
            <a:ext cx="2133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12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727" indent="-341727" algn="l" defTabSz="9112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412" indent="-284780" algn="l" defTabSz="9112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100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724" indent="-227818" algn="l" defTabSz="9112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373" indent="-227818" algn="l" defTabSz="9112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6012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651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289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929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35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277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918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554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196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832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462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5106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98142"/>
            <a:ext cx="8220960" cy="115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29"/>
            <a:ext cx="8220960" cy="451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1367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051546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654611" algn="l"/>
                <a:tab pos="1309217" algn="l"/>
                <a:tab pos="1963828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257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051546"/>
            <a:ext cx="289152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ClrTx/>
              <a:buFontTx/>
              <a:buNone/>
              <a:tabLst>
                <a:tab pos="654611" algn="l"/>
                <a:tab pos="1309217" algn="l"/>
                <a:tab pos="1963828" algn="l"/>
                <a:tab pos="2618440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257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051546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654611" algn="l"/>
                <a:tab pos="1309217" algn="l"/>
                <a:tab pos="1963828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257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54BE7DA5-63C4-46DB-8085-D7518D9D3C70}" type="slidenum">
              <a:rPr lang="ru-RU" smtClean="0"/>
              <a:pPr defTabSz="406257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81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0625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+mj-lt"/>
          <a:ea typeface="+mj-ea"/>
          <a:cs typeface="+mj-cs"/>
        </a:defRPr>
      </a:lvl1pPr>
      <a:lvl2pPr algn="ctr" defTabSz="40625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2pPr>
      <a:lvl3pPr algn="ctr" defTabSz="40625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3pPr>
      <a:lvl4pPr algn="ctr" defTabSz="40625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4pPr>
      <a:lvl5pPr algn="ctr" defTabSz="40625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5pPr>
      <a:lvl6pPr marL="2273912" indent="-206722" algn="ctr" defTabSz="406257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6pPr>
      <a:lvl7pPr marL="2687348" indent="-206722" algn="ctr" defTabSz="406257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7pPr>
      <a:lvl8pPr marL="3100786" indent="-206722" algn="ctr" defTabSz="406257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8pPr>
      <a:lvl9pPr marL="3514226" indent="-206722" algn="ctr" defTabSz="406257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9pPr>
    </p:titleStyle>
    <p:bodyStyle>
      <a:lvl1pPr marL="310079" indent="-310079" algn="l" defTabSz="406257" rtl="0" eaLnBrk="0" fontAlgn="base" hangingPunct="0">
        <a:lnSpc>
          <a:spcPct val="95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671839" indent="-258399" algn="l" defTabSz="406257" rtl="0" eaLnBrk="0" fontAlgn="base" hangingPunct="0">
        <a:lnSpc>
          <a:spcPct val="95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cs typeface="+mn-cs"/>
        </a:defRPr>
      </a:lvl2pPr>
      <a:lvl3pPr marL="1033591" indent="-206722" algn="l" defTabSz="406257" rtl="0" eaLnBrk="0" fontAlgn="base" hangingPunct="0">
        <a:lnSpc>
          <a:spcPct val="95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cs typeface="+mn-cs"/>
        </a:defRPr>
      </a:lvl3pPr>
      <a:lvl4pPr marL="1447034" indent="-206722" algn="l" defTabSz="406257" rtl="0" eaLnBrk="0" fontAlgn="base" hangingPunct="0">
        <a:lnSpc>
          <a:spcPct val="95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4pPr>
      <a:lvl5pPr marL="1860473" indent="-206722" algn="l" defTabSz="406257" rtl="0" eaLnBrk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5pPr>
      <a:lvl6pPr marL="2273912" indent="-206722" algn="l" defTabSz="406257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6pPr>
      <a:lvl7pPr marL="2687348" indent="-206722" algn="l" defTabSz="406257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7pPr>
      <a:lvl8pPr marL="3100786" indent="-206722" algn="l" defTabSz="406257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8pPr>
      <a:lvl9pPr marL="3514226" indent="-206722" algn="l" defTabSz="406257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68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436" algn="l" defTabSz="8268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6874" algn="l" defTabSz="8268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0315" algn="l" defTabSz="8268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3751" algn="l" defTabSz="8268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7187" algn="l" defTabSz="8268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0630" algn="l" defTabSz="8268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4068" algn="l" defTabSz="8268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07508" algn="l" defTabSz="82687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98138"/>
            <a:ext cx="8220960" cy="115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29"/>
            <a:ext cx="8220960" cy="451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13683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051542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654882" algn="l"/>
                <a:tab pos="1309759" algn="l"/>
                <a:tab pos="1964644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427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051542"/>
            <a:ext cx="289152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ClrTx/>
              <a:buFontTx/>
              <a:buNone/>
              <a:tabLst>
                <a:tab pos="654882" algn="l"/>
                <a:tab pos="1309759" algn="l"/>
                <a:tab pos="1964644" algn="l"/>
                <a:tab pos="2619526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427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051542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654882" algn="l"/>
                <a:tab pos="1309759" algn="l"/>
                <a:tab pos="1964644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427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54BE7DA5-63C4-46DB-8085-D7518D9D3C70}" type="slidenum">
              <a:rPr lang="ru-RU" smtClean="0"/>
              <a:pPr defTabSz="406427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74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40642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+mj-lt"/>
          <a:ea typeface="+mj-ea"/>
          <a:cs typeface="+mj-cs"/>
        </a:defRPr>
      </a:lvl1pPr>
      <a:lvl2pPr algn="ctr" defTabSz="40642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2pPr>
      <a:lvl3pPr algn="ctr" defTabSz="40642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3pPr>
      <a:lvl4pPr algn="ctr" defTabSz="40642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4pPr>
      <a:lvl5pPr algn="ctr" defTabSz="406427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5pPr>
      <a:lvl6pPr marL="2274855" indent="-206808" algn="ctr" defTabSz="406427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6pPr>
      <a:lvl7pPr marL="2688462" indent="-206808" algn="ctr" defTabSz="406427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7pPr>
      <a:lvl8pPr marL="3102074" indent="-206808" algn="ctr" defTabSz="406427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8pPr>
      <a:lvl9pPr marL="3515684" indent="-206808" algn="ctr" defTabSz="406427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9pPr>
    </p:titleStyle>
    <p:bodyStyle>
      <a:lvl1pPr marL="310208" indent="-310208" algn="l" defTabSz="406427" rtl="0" eaLnBrk="0" fontAlgn="base" hangingPunct="0">
        <a:lnSpc>
          <a:spcPct val="95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672117" indent="-258506" algn="l" defTabSz="406427" rtl="0" eaLnBrk="0" fontAlgn="base" hangingPunct="0">
        <a:lnSpc>
          <a:spcPct val="95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cs typeface="+mn-cs"/>
        </a:defRPr>
      </a:lvl2pPr>
      <a:lvl3pPr marL="1034021" indent="-206808" algn="l" defTabSz="406427" rtl="0" eaLnBrk="0" fontAlgn="base" hangingPunct="0">
        <a:lnSpc>
          <a:spcPct val="95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cs typeface="+mn-cs"/>
        </a:defRPr>
      </a:lvl3pPr>
      <a:lvl4pPr marL="1447634" indent="-206808" algn="l" defTabSz="406427" rtl="0" eaLnBrk="0" fontAlgn="base" hangingPunct="0">
        <a:lnSpc>
          <a:spcPct val="95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4pPr>
      <a:lvl5pPr marL="1861245" indent="-206808" algn="l" defTabSz="406427" rtl="0" eaLnBrk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5pPr>
      <a:lvl6pPr marL="2274855" indent="-206808" algn="l" defTabSz="406427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6pPr>
      <a:lvl7pPr marL="2688462" indent="-206808" algn="l" defTabSz="406427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7pPr>
      <a:lvl8pPr marL="3102074" indent="-206808" algn="l" defTabSz="406427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8pPr>
      <a:lvl9pPr marL="3515684" indent="-206808" algn="l" defTabSz="406427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608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7217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0828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4438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8046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1659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5268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08880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98133"/>
            <a:ext cx="8220960" cy="115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29"/>
            <a:ext cx="8220960" cy="451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1369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051537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655222" algn="l"/>
                <a:tab pos="1310439" algn="l"/>
                <a:tab pos="1965663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638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051537"/>
            <a:ext cx="289152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ClrTx/>
              <a:buFontTx/>
              <a:buNone/>
              <a:tabLst>
                <a:tab pos="655222" algn="l"/>
                <a:tab pos="1310439" algn="l"/>
                <a:tab pos="1965663" algn="l"/>
                <a:tab pos="2620885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638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051537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655222" algn="l"/>
                <a:tab pos="1310439" algn="l"/>
                <a:tab pos="1965663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638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54BE7DA5-63C4-46DB-8085-D7518D9D3C70}" type="slidenum">
              <a:rPr lang="ru-RU" smtClean="0"/>
              <a:pPr defTabSz="406638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707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406638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+mj-lt"/>
          <a:ea typeface="+mj-ea"/>
          <a:cs typeface="+mj-cs"/>
        </a:defRPr>
      </a:lvl1pPr>
      <a:lvl2pPr algn="ctr" defTabSz="406638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2pPr>
      <a:lvl3pPr algn="ctr" defTabSz="406638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3pPr>
      <a:lvl4pPr algn="ctr" defTabSz="406638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4pPr>
      <a:lvl5pPr algn="ctr" defTabSz="406638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5pPr>
      <a:lvl6pPr marL="2276035" indent="-206915" algn="ctr" defTabSz="406638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6pPr>
      <a:lvl7pPr marL="2689857" indent="-206915" algn="ctr" defTabSz="406638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7pPr>
      <a:lvl8pPr marL="3103684" indent="-206915" algn="ctr" defTabSz="406638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8pPr>
      <a:lvl9pPr marL="3517505" indent="-206915" algn="ctr" defTabSz="406638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9pPr>
    </p:titleStyle>
    <p:bodyStyle>
      <a:lvl1pPr marL="310369" indent="-310369" algn="l" defTabSz="406638" rtl="0" eaLnBrk="0" fontAlgn="base" hangingPunct="0">
        <a:lnSpc>
          <a:spcPct val="95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672465" indent="-258641" algn="l" defTabSz="406638" rtl="0" eaLnBrk="0" fontAlgn="base" hangingPunct="0">
        <a:lnSpc>
          <a:spcPct val="95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cs typeface="+mn-cs"/>
        </a:defRPr>
      </a:lvl2pPr>
      <a:lvl3pPr marL="1034558" indent="-206915" algn="l" defTabSz="406638" rtl="0" eaLnBrk="0" fontAlgn="base" hangingPunct="0">
        <a:lnSpc>
          <a:spcPct val="95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cs typeface="+mn-cs"/>
        </a:defRPr>
      </a:lvl3pPr>
      <a:lvl4pPr marL="1448384" indent="-206915" algn="l" defTabSz="406638" rtl="0" eaLnBrk="0" fontAlgn="base" hangingPunct="0">
        <a:lnSpc>
          <a:spcPct val="95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4pPr>
      <a:lvl5pPr marL="1862210" indent="-206915" algn="l" defTabSz="406638" rtl="0" eaLnBrk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5pPr>
      <a:lvl6pPr marL="2276035" indent="-206915" algn="l" defTabSz="406638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6pPr>
      <a:lvl7pPr marL="2689857" indent="-206915" algn="l" defTabSz="406638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7pPr>
      <a:lvl8pPr marL="3103684" indent="-206915" algn="l" defTabSz="406638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8pPr>
      <a:lvl9pPr marL="3517505" indent="-206915" algn="l" defTabSz="406638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7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823" algn="l" defTabSz="827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7647" algn="l" defTabSz="827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1472" algn="l" defTabSz="827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5295" algn="l" defTabSz="827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9120" algn="l" defTabSz="827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2946" algn="l" defTabSz="827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6769" algn="l" defTabSz="827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0595" algn="l" defTabSz="82764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98127"/>
            <a:ext cx="8220960" cy="115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29"/>
            <a:ext cx="8220960" cy="451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13697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051531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655630" algn="l"/>
                <a:tab pos="1311255" algn="l"/>
                <a:tab pos="1966886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891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051531"/>
            <a:ext cx="289152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ClrTx/>
              <a:buFontTx/>
              <a:buNone/>
              <a:tabLst>
                <a:tab pos="655630" algn="l"/>
                <a:tab pos="1311255" algn="l"/>
                <a:tab pos="1966886" algn="l"/>
                <a:tab pos="2622517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891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051531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655630" algn="l"/>
                <a:tab pos="1311255" algn="l"/>
                <a:tab pos="1966886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891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54BE7DA5-63C4-46DB-8085-D7518D9D3C70}" type="slidenum">
              <a:rPr lang="ru-RU" smtClean="0"/>
              <a:pPr defTabSz="406891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902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06891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+mj-lt"/>
          <a:ea typeface="+mj-ea"/>
          <a:cs typeface="+mj-cs"/>
        </a:defRPr>
      </a:lvl1pPr>
      <a:lvl2pPr algn="ctr" defTabSz="406891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2pPr>
      <a:lvl3pPr algn="ctr" defTabSz="406891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3pPr>
      <a:lvl4pPr algn="ctr" defTabSz="406891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4pPr>
      <a:lvl5pPr algn="ctr" defTabSz="406891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5pPr>
      <a:lvl6pPr marL="2277451" indent="-207043" algn="ctr" defTabSz="406891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6pPr>
      <a:lvl7pPr marL="2691531" indent="-207043" algn="ctr" defTabSz="406891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7pPr>
      <a:lvl8pPr marL="3105616" indent="-207043" algn="ctr" defTabSz="406891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8pPr>
      <a:lvl9pPr marL="3519694" indent="-207043" algn="ctr" defTabSz="406891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9pPr>
    </p:titleStyle>
    <p:bodyStyle>
      <a:lvl1pPr marL="310562" indent="-310562" algn="l" defTabSz="406891" rtl="0" eaLnBrk="0" fontAlgn="base" hangingPunct="0">
        <a:lnSpc>
          <a:spcPct val="95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672882" indent="-258801" algn="l" defTabSz="406891" rtl="0" eaLnBrk="0" fontAlgn="base" hangingPunct="0">
        <a:lnSpc>
          <a:spcPct val="95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cs typeface="+mn-cs"/>
        </a:defRPr>
      </a:lvl2pPr>
      <a:lvl3pPr marL="1035202" indent="-207043" algn="l" defTabSz="406891" rtl="0" eaLnBrk="0" fontAlgn="base" hangingPunct="0">
        <a:lnSpc>
          <a:spcPct val="95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cs typeface="+mn-cs"/>
        </a:defRPr>
      </a:lvl3pPr>
      <a:lvl4pPr marL="1449285" indent="-207043" algn="l" defTabSz="406891" rtl="0" eaLnBrk="0" fontAlgn="base" hangingPunct="0">
        <a:lnSpc>
          <a:spcPct val="95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4pPr>
      <a:lvl5pPr marL="1863368" indent="-207043" algn="l" defTabSz="406891" rtl="0" eaLnBrk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5pPr>
      <a:lvl6pPr marL="2277451" indent="-207043" algn="l" defTabSz="406891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6pPr>
      <a:lvl7pPr marL="2691531" indent="-207043" algn="l" defTabSz="406891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7pPr>
      <a:lvl8pPr marL="3105616" indent="-207043" algn="l" defTabSz="406891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8pPr>
      <a:lvl9pPr marL="3519694" indent="-207043" algn="l" defTabSz="406891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816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081" algn="l" defTabSz="82816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8163" algn="l" defTabSz="82816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2244" algn="l" defTabSz="82816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6326" algn="l" defTabSz="82816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0409" algn="l" defTabSz="82816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4490" algn="l" defTabSz="82816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8571" algn="l" defTabSz="82816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2655" algn="l" defTabSz="82816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98112"/>
            <a:ext cx="8220960" cy="115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29"/>
            <a:ext cx="8220960" cy="451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13715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1" y="6051516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7526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051516"/>
            <a:ext cx="289152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ClrTx/>
              <a:buFontTx/>
              <a:buNone/>
              <a:tabLst>
                <a:tab pos="656650" algn="l"/>
                <a:tab pos="1313299" algn="l"/>
                <a:tab pos="1969949" algn="l"/>
                <a:tab pos="2626599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7526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1" y="6051516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656650" algn="l"/>
                <a:tab pos="1313299" algn="l"/>
                <a:tab pos="1969949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7526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54BE7DA5-63C4-46DB-8085-D7518D9D3C70}" type="slidenum">
              <a:rPr lang="ru-RU"/>
              <a:pPr defTabSz="407526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40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40752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+mj-lt"/>
          <a:ea typeface="+mj-ea"/>
          <a:cs typeface="+mj-cs"/>
        </a:defRPr>
      </a:lvl1pPr>
      <a:lvl2pPr algn="ctr" defTabSz="40752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2pPr>
      <a:lvl3pPr algn="ctr" defTabSz="40752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3pPr>
      <a:lvl4pPr algn="ctr" defTabSz="40752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4pPr>
      <a:lvl5pPr algn="ctr" defTabSz="407526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5pPr>
      <a:lvl6pPr marL="2280994" indent="-207363" algn="ctr" defTabSz="40752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6pPr>
      <a:lvl7pPr marL="2695720" indent="-207363" algn="ctr" defTabSz="40752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7pPr>
      <a:lvl8pPr marL="3110446" indent="-207363" algn="ctr" defTabSz="40752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8pPr>
      <a:lvl9pPr marL="3525172" indent="-207363" algn="ctr" defTabSz="407526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9pPr>
    </p:titleStyle>
    <p:bodyStyle>
      <a:lvl1pPr marL="311045" indent="-311045" algn="l" defTabSz="407526" rtl="0" eaLnBrk="0" fontAlgn="base" hangingPunct="0">
        <a:lnSpc>
          <a:spcPct val="95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673930" indent="-259204" algn="l" defTabSz="407526" rtl="0" eaLnBrk="0" fontAlgn="base" hangingPunct="0">
        <a:lnSpc>
          <a:spcPct val="95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cs typeface="+mn-cs"/>
        </a:defRPr>
      </a:lvl2pPr>
      <a:lvl3pPr marL="1036815" indent="-207363" algn="l" defTabSz="407526" rtl="0" eaLnBrk="0" fontAlgn="base" hangingPunct="0">
        <a:lnSpc>
          <a:spcPct val="95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cs typeface="+mn-cs"/>
        </a:defRPr>
      </a:lvl3pPr>
      <a:lvl4pPr marL="1451541" indent="-207363" algn="l" defTabSz="407526" rtl="0" eaLnBrk="0" fontAlgn="base" hangingPunct="0">
        <a:lnSpc>
          <a:spcPct val="95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4pPr>
      <a:lvl5pPr marL="1866268" indent="-207363" algn="l" defTabSz="407526" rtl="0" eaLnBrk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5pPr>
      <a:lvl6pPr marL="2280994" indent="-207363" algn="l" defTabSz="407526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6pPr>
      <a:lvl7pPr marL="2695720" indent="-207363" algn="l" defTabSz="407526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7pPr>
      <a:lvl8pPr marL="3110446" indent="-207363" algn="l" defTabSz="407526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8pPr>
      <a:lvl9pPr marL="3525172" indent="-207363" algn="l" defTabSz="407526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64275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64275"/>
            <a:ext cx="2895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67450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6775D09-BFDD-49E8-82A8-3FA9219831BA}" type="slidenum">
              <a:rPr lang="ru-RU">
                <a:solidFill>
                  <a:srgbClr val="80808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121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64275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64275"/>
            <a:ext cx="2895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67450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6775D09-BFDD-49E8-82A8-3FA9219831BA}" type="slidenum">
              <a:rPr lang="ru-RU">
                <a:solidFill>
                  <a:srgbClr val="80808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55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spd="slow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64275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64275"/>
            <a:ext cx="2895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67450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6775D09-BFDD-49E8-82A8-3FA9219831BA}" type="slidenum">
              <a:rPr lang="ru-RU">
                <a:solidFill>
                  <a:srgbClr val="80808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0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CC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968" y="4224"/>
              <a:ext cx="3792" cy="96"/>
            </a:xfrm>
            <a:prstGeom prst="rect">
              <a:avLst/>
            </a:prstGeom>
            <a:gradFill rotWithShape="0">
              <a:gsLst>
                <a:gs pos="0">
                  <a:srgbClr val="EBD7FF"/>
                </a:gs>
                <a:gs pos="100000">
                  <a:srgbClr val="0099FF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20" y="1248"/>
              <a:ext cx="240" cy="2688"/>
            </a:xfrm>
            <a:prstGeom prst="rect">
              <a:avLst/>
            </a:prstGeom>
            <a:gradFill rotWithShape="0">
              <a:gsLst>
                <a:gs pos="0">
                  <a:srgbClr val="C1E7CE"/>
                </a:gs>
                <a:gs pos="100000">
                  <a:srgbClr val="339966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0" y="331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0" y="3408"/>
              <a:ext cx="288" cy="91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20" y="0"/>
              <a:ext cx="240" cy="124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3600" y="0"/>
              <a:ext cx="1920" cy="192"/>
            </a:xfrm>
            <a:prstGeom prst="rect">
              <a:avLst/>
            </a:prstGeom>
            <a:solidFill>
              <a:srgbClr val="CAC9A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8" name="Rectangle 14"/>
            <p:cNvSpPr>
              <a:spLocks noChangeArrowheads="1"/>
            </p:cNvSpPr>
            <p:nvPr/>
          </p:nvSpPr>
          <p:spPr bwMode="auto">
            <a:xfrm>
              <a:off x="288" y="192"/>
              <a:ext cx="336" cy="480"/>
            </a:xfrm>
            <a:prstGeom prst="rect">
              <a:avLst/>
            </a:prstGeom>
            <a:solidFill>
              <a:schemeClr val="folHlink">
                <a:alpha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39" name="Rectangle 15"/>
            <p:cNvSpPr>
              <a:spLocks noChangeArrowheads="1"/>
            </p:cNvSpPr>
            <p:nvPr/>
          </p:nvSpPr>
          <p:spPr bwMode="auto">
            <a:xfrm>
              <a:off x="0" y="672"/>
              <a:ext cx="288" cy="2640"/>
            </a:xfrm>
            <a:prstGeom prst="rect">
              <a:avLst/>
            </a:prstGeom>
            <a:gradFill rotWithShape="0">
              <a:gsLst>
                <a:gs pos="0">
                  <a:srgbClr val="C1AE8F"/>
                </a:gs>
                <a:gs pos="100000">
                  <a:schemeClr val="bg1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0" name="Rectangle 16"/>
            <p:cNvSpPr>
              <a:spLocks noChangeArrowheads="1"/>
            </p:cNvSpPr>
            <p:nvPr/>
          </p:nvSpPr>
          <p:spPr bwMode="auto">
            <a:xfrm>
              <a:off x="0" y="192"/>
              <a:ext cx="288" cy="4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1" name="Rectangle 17"/>
            <p:cNvSpPr>
              <a:spLocks noChangeArrowheads="1"/>
            </p:cNvSpPr>
            <p:nvPr/>
          </p:nvSpPr>
          <p:spPr bwMode="auto">
            <a:xfrm>
              <a:off x="0" y="0"/>
              <a:ext cx="624" cy="192"/>
            </a:xfrm>
            <a:prstGeom prst="rect">
              <a:avLst/>
            </a:prstGeom>
            <a:solidFill>
              <a:srgbClr val="99CC00"/>
            </a:solidFill>
            <a:ln w="19050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624" y="0"/>
              <a:ext cx="2976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2400">
                <a:solidFill>
                  <a:srgbClr val="000000"/>
                </a:solidFill>
                <a:latin typeface="굴림" pitchFamily="50" charset="-127"/>
              </a:endParaRPr>
            </a:p>
          </p:txBody>
        </p:sp>
        <p:sp>
          <p:nvSpPr>
            <p:cNvPr id="1043" name="Line 19"/>
            <p:cNvSpPr>
              <a:spLocks noChangeShapeType="1"/>
            </p:cNvSpPr>
            <p:nvPr/>
          </p:nvSpPr>
          <p:spPr bwMode="auto">
            <a:xfrm flipV="1">
              <a:off x="288" y="192"/>
              <a:ext cx="0" cy="4128"/>
            </a:xfrm>
            <a:prstGeom prst="line">
              <a:avLst/>
            </a:prstGeom>
            <a:noFill/>
            <a:ln w="762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4" name="Line 20"/>
            <p:cNvSpPr>
              <a:spLocks noChangeShapeType="1"/>
            </p:cNvSpPr>
            <p:nvPr/>
          </p:nvSpPr>
          <p:spPr bwMode="auto">
            <a:xfrm>
              <a:off x="288" y="4224"/>
              <a:ext cx="5472" cy="0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5" name="Line 21"/>
            <p:cNvSpPr>
              <a:spLocks noChangeShapeType="1"/>
            </p:cNvSpPr>
            <p:nvPr/>
          </p:nvSpPr>
          <p:spPr bwMode="auto">
            <a:xfrm flipV="1">
              <a:off x="5520" y="0"/>
              <a:ext cx="0" cy="4224"/>
            </a:xfrm>
            <a:prstGeom prst="line">
              <a:avLst/>
            </a:prstGeom>
            <a:noFill/>
            <a:ln w="571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6" name="Line 22"/>
            <p:cNvSpPr>
              <a:spLocks noChangeShapeType="1"/>
            </p:cNvSpPr>
            <p:nvPr/>
          </p:nvSpPr>
          <p:spPr bwMode="auto">
            <a:xfrm>
              <a:off x="0" y="192"/>
              <a:ext cx="5760" cy="0"/>
            </a:xfrm>
            <a:prstGeom prst="line">
              <a:avLst/>
            </a:prstGeom>
            <a:noFill/>
            <a:ln w="3810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7" name="Line 23"/>
            <p:cNvSpPr>
              <a:spLocks noChangeShapeType="1"/>
            </p:cNvSpPr>
            <p:nvPr/>
          </p:nvSpPr>
          <p:spPr bwMode="auto">
            <a:xfrm flipH="1">
              <a:off x="3600" y="288"/>
              <a:ext cx="216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8" name="Line 24"/>
            <p:cNvSpPr>
              <a:spLocks noChangeShapeType="1"/>
            </p:cNvSpPr>
            <p:nvPr/>
          </p:nvSpPr>
          <p:spPr bwMode="auto">
            <a:xfrm flipV="1">
              <a:off x="3600" y="0"/>
              <a:ext cx="0" cy="288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9" name="Line 25"/>
            <p:cNvSpPr>
              <a:spLocks noChangeShapeType="1"/>
            </p:cNvSpPr>
            <p:nvPr/>
          </p:nvSpPr>
          <p:spPr bwMode="auto">
            <a:xfrm>
              <a:off x="5520" y="124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0" name="Line 26"/>
            <p:cNvSpPr>
              <a:spLocks noChangeShapeType="1"/>
            </p:cNvSpPr>
            <p:nvPr/>
          </p:nvSpPr>
          <p:spPr bwMode="auto">
            <a:xfrm>
              <a:off x="624" y="0"/>
              <a:ext cx="0" cy="672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1" name="Line 27"/>
            <p:cNvSpPr>
              <a:spLocks noChangeShapeType="1"/>
            </p:cNvSpPr>
            <p:nvPr/>
          </p:nvSpPr>
          <p:spPr bwMode="auto">
            <a:xfrm flipH="1">
              <a:off x="0" y="672"/>
              <a:ext cx="624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2" name="Line 28"/>
            <p:cNvSpPr>
              <a:spLocks noChangeShapeType="1"/>
            </p:cNvSpPr>
            <p:nvPr/>
          </p:nvSpPr>
          <p:spPr bwMode="auto">
            <a:xfrm flipV="1">
              <a:off x="1680" y="3936"/>
              <a:ext cx="0" cy="384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3" name="Line 29"/>
            <p:cNvSpPr>
              <a:spLocks noChangeShapeType="1"/>
            </p:cNvSpPr>
            <p:nvPr/>
          </p:nvSpPr>
          <p:spPr bwMode="auto">
            <a:xfrm>
              <a:off x="1680" y="3936"/>
              <a:ext cx="4080" cy="0"/>
            </a:xfrm>
            <a:prstGeom prst="line">
              <a:avLst/>
            </a:prstGeom>
            <a:noFill/>
            <a:ln w="19050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4" name="Line 30"/>
            <p:cNvSpPr>
              <a:spLocks noChangeShapeType="1"/>
            </p:cNvSpPr>
            <p:nvPr/>
          </p:nvSpPr>
          <p:spPr bwMode="auto">
            <a:xfrm flipH="1">
              <a:off x="0" y="3312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55" name="Line 31"/>
            <p:cNvSpPr>
              <a:spLocks noChangeShapeType="1"/>
            </p:cNvSpPr>
            <p:nvPr/>
          </p:nvSpPr>
          <p:spPr bwMode="auto">
            <a:xfrm flipH="1">
              <a:off x="0" y="3408"/>
              <a:ext cx="288" cy="0"/>
            </a:xfrm>
            <a:prstGeom prst="line">
              <a:avLst/>
            </a:prstGeom>
            <a:noFill/>
            <a:ln w="28575">
              <a:solidFill>
                <a:srgbClr val="80808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64275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64275"/>
            <a:ext cx="2895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80808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67450"/>
            <a:ext cx="21336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6775D09-BFDD-49E8-82A8-3FA9219831BA}" type="slidenum">
              <a:rPr lang="ru-RU">
                <a:solidFill>
                  <a:srgbClr val="80808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3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wheel spokes="8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Century Gothic" pitchFamily="34" charset="0"/>
        <a:buChar char="□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115" tIns="45560" rIns="91115" bIns="4556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115" tIns="45560" rIns="91115" bIns="4556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83"/>
            <a:ext cx="2133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83"/>
            <a:ext cx="2895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83"/>
            <a:ext cx="2133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99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12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727" indent="-341727" algn="l" defTabSz="9112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412" indent="-284780" algn="l" defTabSz="9112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100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724" indent="-227818" algn="l" defTabSz="9112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373" indent="-227818" algn="l" defTabSz="9112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6012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651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289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929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35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277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918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554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196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832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462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5106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115" tIns="45560" rIns="91115" bIns="4556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115" tIns="45560" rIns="91115" bIns="4556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83"/>
            <a:ext cx="2133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83"/>
            <a:ext cx="2895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83"/>
            <a:ext cx="2133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79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12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727" indent="-341727" algn="l" defTabSz="9112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412" indent="-284780" algn="l" defTabSz="9112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100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724" indent="-227818" algn="l" defTabSz="9112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373" indent="-227818" algn="l" defTabSz="9112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6012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651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289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929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35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277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918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554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196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832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462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5106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98144"/>
            <a:ext cx="8220960" cy="115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29"/>
            <a:ext cx="8220960" cy="451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13675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Четвёртый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051548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ClrTx/>
              <a:buFontTx/>
              <a:buNone/>
              <a:tabLst>
                <a:tab pos="654475" algn="l"/>
                <a:tab pos="1308945" algn="l"/>
                <a:tab pos="1963422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173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051548"/>
            <a:ext cx="289152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ClrTx/>
              <a:buFontTx/>
              <a:buNone/>
              <a:tabLst>
                <a:tab pos="654475" algn="l"/>
                <a:tab pos="1308945" algn="l"/>
                <a:tab pos="1963422" algn="l"/>
                <a:tab pos="2617897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173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051548"/>
            <a:ext cx="212256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ClrTx/>
              <a:buFontTx/>
              <a:buNone/>
              <a:tabLst>
                <a:tab pos="654475" algn="l"/>
                <a:tab pos="1308945" algn="l"/>
                <a:tab pos="1963422" algn="l"/>
              </a:tabLst>
              <a:defRPr sz="1300">
                <a:solidFill>
                  <a:srgbClr val="000000"/>
                </a:solidFill>
                <a:latin typeface="+mn-lt"/>
                <a:cs typeface="Lucida Sans Unicode" charset="0"/>
              </a:defRPr>
            </a:lvl1pPr>
          </a:lstStyle>
          <a:p>
            <a:pPr defTabSz="406173" fontAlgn="base" hangingPunct="0"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6AEE4CA6-8B4C-4542-9FE5-74DC15FACB65}" type="slidenum">
              <a:rPr lang="ru-RU" smtClean="0"/>
              <a:pPr defTabSz="406173" fontAlgn="base" hangingPunct="0"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60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40617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+mj-lt"/>
          <a:ea typeface="+mj-ea"/>
          <a:cs typeface="+mj-cs"/>
        </a:defRPr>
      </a:lvl1pPr>
      <a:lvl2pPr algn="ctr" defTabSz="40617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2pPr>
      <a:lvl3pPr algn="ctr" defTabSz="40617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3pPr>
      <a:lvl4pPr algn="ctr" defTabSz="40617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4pPr>
      <a:lvl5pPr algn="ctr" defTabSz="406173" rtl="0" eaLnBrk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5pPr>
      <a:lvl6pPr marL="2273440" indent="-206680" algn="ctr" defTabSz="40617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6pPr>
      <a:lvl7pPr marL="2686791" indent="-206680" algn="ctr" defTabSz="40617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7pPr>
      <a:lvl8pPr marL="3100142" indent="-206680" algn="ctr" defTabSz="40617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8pPr>
      <a:lvl9pPr marL="3513497" indent="-206680" algn="ctr" defTabSz="406173" rtl="0" fontAlgn="base" hangingPunct="0">
        <a:lnSpc>
          <a:spcPct val="95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80"/>
          </a:solidFill>
          <a:latin typeface="Times New Roman" pitchFamily="16" charset="0"/>
          <a:cs typeface="Arial Unicode MS" charset="0"/>
        </a:defRPr>
      </a:lvl9pPr>
    </p:titleStyle>
    <p:bodyStyle>
      <a:lvl1pPr marL="310015" indent="-310015" algn="l" defTabSz="406173" rtl="0" eaLnBrk="0" fontAlgn="base" hangingPunct="0">
        <a:lnSpc>
          <a:spcPct val="95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671699" indent="-258345" algn="l" defTabSz="406173" rtl="0" eaLnBrk="0" fontAlgn="base" hangingPunct="0">
        <a:lnSpc>
          <a:spcPct val="95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cs typeface="+mn-cs"/>
        </a:defRPr>
      </a:lvl2pPr>
      <a:lvl3pPr marL="1033376" indent="-206680" algn="l" defTabSz="406173" rtl="0" eaLnBrk="0" fontAlgn="base" hangingPunct="0">
        <a:lnSpc>
          <a:spcPct val="95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cs typeface="+mn-cs"/>
        </a:defRPr>
      </a:lvl3pPr>
      <a:lvl4pPr marL="1446734" indent="-206680" algn="l" defTabSz="406173" rtl="0" eaLnBrk="0" fontAlgn="base" hangingPunct="0">
        <a:lnSpc>
          <a:spcPct val="95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4pPr>
      <a:lvl5pPr marL="1860087" indent="-206680" algn="l" defTabSz="406173" rtl="0" eaLnBrk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5pPr>
      <a:lvl6pPr marL="2273440" indent="-206680" algn="l" defTabSz="406173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6pPr>
      <a:lvl7pPr marL="2686791" indent="-206680" algn="l" defTabSz="406173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7pPr>
      <a:lvl8pPr marL="3100142" indent="-206680" algn="l" defTabSz="406173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8pPr>
      <a:lvl9pPr marL="3513497" indent="-206680" algn="l" defTabSz="406173" rtl="0" fontAlgn="base" hangingPunct="0">
        <a:lnSpc>
          <a:spcPct val="95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82670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351" algn="l" defTabSz="82670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6702" algn="l" defTabSz="82670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0057" algn="l" defTabSz="82670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3408" algn="l" defTabSz="82670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6758" algn="l" defTabSz="82670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0115" algn="l" defTabSz="82670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3468" algn="l" defTabSz="82670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06822" algn="l" defTabSz="82670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115" tIns="45560" rIns="91115" bIns="4556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115" tIns="45560" rIns="91115" bIns="4556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83"/>
            <a:ext cx="2133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83"/>
            <a:ext cx="2895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83"/>
            <a:ext cx="2133600" cy="365125"/>
          </a:xfrm>
          <a:prstGeom prst="rect">
            <a:avLst/>
          </a:prstGeom>
        </p:spPr>
        <p:txBody>
          <a:bodyPr vert="horz" lIns="91115" tIns="45560" rIns="91115" bIns="4556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77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12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727" indent="-341727" algn="l" defTabSz="9112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412" indent="-284780" algn="l" defTabSz="9112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100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724" indent="-227818" algn="l" defTabSz="9112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373" indent="-227818" algn="l" defTabSz="9112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6012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651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289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929" indent="-227818" algn="l" defTabSz="9112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35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277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918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554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196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832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462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5106" algn="l" defTabSz="9112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5.ppt" TargetMode="External"/><Relationship Id="rId1" Type="http://schemas.openxmlformats.org/officeDocument/2006/relationships/slideLayout" Target="../slideLayouts/slideLayout7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503241" y="301625"/>
            <a:ext cx="8461250" cy="564765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11123" rIns="0" bIns="0" anchor="ctr"/>
          <a:lstStyle/>
          <a:p>
            <a:pPr algn="ctr">
              <a:lnSpc>
                <a:spcPct val="98000"/>
              </a:lnSpc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4400" b="1" dirty="0">
                <a:solidFill>
                  <a:srgbClr val="4700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Тема урока </a:t>
            </a:r>
          </a:p>
          <a:p>
            <a:pPr algn="ctr">
              <a:lnSpc>
                <a:spcPct val="98000"/>
              </a:lnSpc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endParaRPr lang="ru-RU" sz="4400" dirty="0">
              <a:solidFill>
                <a:srgbClr val="000000"/>
              </a:solidFill>
              <a:latin typeface="Cambria" pitchFamily="16" charset="0"/>
            </a:endParaRPr>
          </a:p>
          <a:p>
            <a:pPr algn="ctr">
              <a:lnSpc>
                <a:spcPct val="98000"/>
              </a:lnSpc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4400" b="1" dirty="0">
                <a:solidFill>
                  <a:srgbClr val="DC2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«Местоимение как часть речи»</a:t>
            </a:r>
          </a:p>
          <a:p>
            <a:pPr algn="ctr">
              <a:lnSpc>
                <a:spcPct val="98000"/>
              </a:lnSpc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endParaRPr lang="ru-RU" sz="4400" b="1" dirty="0">
              <a:solidFill>
                <a:srgbClr val="DC2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r">
              <a:lnSpc>
                <a:spcPct val="98000"/>
              </a:lnSpc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Презентацию подготовила</a:t>
            </a:r>
          </a:p>
          <a:p>
            <a:pPr algn="r">
              <a:lnSpc>
                <a:spcPct val="98000"/>
              </a:lnSpc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Учитель первой квалификационной категории</a:t>
            </a:r>
          </a:p>
          <a:p>
            <a:pPr algn="r">
              <a:lnSpc>
                <a:spcPct val="98000"/>
              </a:lnSpc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МКОУ Суторминской ОШ</a:t>
            </a:r>
          </a:p>
          <a:p>
            <a:pPr algn="r">
              <a:lnSpc>
                <a:spcPct val="98000"/>
              </a:lnSpc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1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Алексеева Ю.С.</a:t>
            </a:r>
          </a:p>
        </p:txBody>
      </p:sp>
    </p:spTree>
    <p:extLst>
      <p:ext uri="{BB962C8B-B14F-4D97-AF65-F5344CB8AC3E}">
        <p14:creationId xmlns:p14="http://schemas.microsoft.com/office/powerpoint/2010/main" val="238238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647825" y="301625"/>
            <a:ext cx="7956624" cy="6454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11123" rIns="0" bIns="0" anchor="ctr"/>
          <a:lstStyle/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4400" b="1" dirty="0">
                <a:solidFill>
                  <a:srgbClr val="4700B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Цели урока:</a:t>
            </a:r>
          </a:p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endParaRPr lang="ru-RU" sz="4400" b="1" dirty="0">
              <a:solidFill>
                <a:srgbClr val="4700B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  <a:cs typeface="Arial Unicode MS" charset="0"/>
            </a:endParaRPr>
          </a:p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4000" dirty="0">
                <a:solidFill>
                  <a:srgbClr val="DC2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- дать понятие местоимения как части речи, познакомить с морфологическими признаками;</a:t>
            </a:r>
          </a:p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endParaRPr lang="ru-RU" sz="4000" dirty="0">
              <a:solidFill>
                <a:srgbClr val="DC2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  <a:cs typeface="Arial Unicode MS" charset="0"/>
            </a:endParaRPr>
          </a:p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4000" dirty="0">
                <a:solidFill>
                  <a:srgbClr val="DC2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- научить находить местоимения в речи, правильно их употреблять, определить их роль в тексте</a:t>
            </a:r>
          </a:p>
        </p:txBody>
      </p:sp>
    </p:spTree>
    <p:extLst>
      <p:ext uri="{BB962C8B-B14F-4D97-AF65-F5344CB8AC3E}">
        <p14:creationId xmlns:p14="http://schemas.microsoft.com/office/powerpoint/2010/main" val="52978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428625"/>
            <a:ext cx="7786688" cy="1285875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 изучения местоимения</a:t>
            </a:r>
            <a:endParaRPr lang="ru-RU" sz="4400" b="1" dirty="0">
              <a:solidFill>
                <a:srgbClr val="33CC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340225"/>
          </a:xfrm>
        </p:spPr>
        <p:txBody>
          <a:bodyPr/>
          <a:lstStyle/>
          <a:p>
            <a:pPr eaLnBrk="1" hangingPunct="1">
              <a:buFont typeface="Century Gothic" pitchFamily="34" charset="0"/>
              <a:buNone/>
            </a:pPr>
            <a:r>
              <a:rPr lang="ru-RU" sz="4000" b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1. Общее грамматическое значение. Вопросы.</a:t>
            </a:r>
          </a:p>
          <a:p>
            <a:pPr eaLnBrk="1" hangingPunct="1">
              <a:buFont typeface="Century Gothic" pitchFamily="34" charset="0"/>
              <a:buNone/>
            </a:pPr>
            <a:r>
              <a:rPr lang="ru-RU" sz="4000" b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2. Морфологические признаки.</a:t>
            </a:r>
          </a:p>
          <a:p>
            <a:pPr eaLnBrk="1" hangingPunct="1">
              <a:buFont typeface="Century Gothic" pitchFamily="34" charset="0"/>
              <a:buNone/>
            </a:pPr>
            <a:r>
              <a:rPr lang="ru-RU" sz="4000" b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3. Синтаксическая функция.</a:t>
            </a:r>
          </a:p>
          <a:p>
            <a:pPr eaLnBrk="1" hangingPunct="1">
              <a:buFont typeface="Century Gothic" pitchFamily="34" charset="0"/>
              <a:buNone/>
            </a:pPr>
            <a:r>
              <a:rPr lang="ru-RU" sz="4000" b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4. Роль и употребление в речи.</a:t>
            </a:r>
          </a:p>
        </p:txBody>
      </p:sp>
    </p:spTree>
    <p:extLst>
      <p:ext uri="{BB962C8B-B14F-4D97-AF65-F5344CB8AC3E}">
        <p14:creationId xmlns:p14="http://schemas.microsoft.com/office/powerpoint/2010/main" val="257318520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939666"/>
            <a:ext cx="6192688" cy="2535502"/>
          </a:xfrm>
          <a:prstGeom prst="rect">
            <a:avLst/>
          </a:prstGeom>
        </p:spPr>
        <p:txBody>
          <a:bodyPr wrap="square" lIns="91115" tIns="45560" rIns="91115" bIns="45560">
            <a:spAutoFit/>
          </a:bodyPr>
          <a:lstStyle/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В</a:t>
            </a:r>
            <a:r>
              <a:rPr lang="ru-RU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МЕСТО</a:t>
            </a:r>
            <a:r>
              <a:rPr lang="ru-RU" sz="5400" dirty="0">
                <a:solidFill>
                  <a:srgbClr val="FF0000"/>
                </a:solidFill>
                <a:latin typeface="Cambria" pitchFamily="16" charset="0"/>
                <a:cs typeface="Arial Unicode MS" charset="0"/>
              </a:rPr>
              <a:t> </a:t>
            </a:r>
            <a:r>
              <a:rPr lang="ru-RU" sz="5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ИМЕН</a:t>
            </a:r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И</a:t>
            </a:r>
            <a:r>
              <a:rPr lang="ru-RU" sz="5400" u="sng" dirty="0">
                <a:solidFill>
                  <a:srgbClr val="000000"/>
                </a:solidFill>
                <a:latin typeface="Cambria" pitchFamily="16" charset="0"/>
                <a:cs typeface="Arial Unicode MS" charset="0"/>
              </a:rPr>
              <a:t> </a:t>
            </a:r>
          </a:p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=</a:t>
            </a:r>
          </a:p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5400" dirty="0">
                <a:solidFill>
                  <a:srgbClr val="000000"/>
                </a:solidFill>
                <a:latin typeface="Cambria" pitchFamily="16" charset="0"/>
                <a:cs typeface="Arial Unicode MS" charset="0"/>
              </a:rPr>
              <a:t> </a:t>
            </a:r>
            <a:r>
              <a:rPr lang="ru-RU" sz="5400" u="sng" dirty="0">
                <a:solidFill>
                  <a:srgbClr val="2300D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МЕСТОИМЕН</a:t>
            </a:r>
            <a:r>
              <a:rPr lang="ru-RU" sz="5400" b="1" dirty="0">
                <a:solidFill>
                  <a:srgbClr val="2300D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  <a:cs typeface="Arial Unicode MS" charset="0"/>
              </a:rPr>
              <a:t>ИЕ</a:t>
            </a:r>
          </a:p>
        </p:txBody>
      </p:sp>
    </p:spTree>
    <p:extLst>
      <p:ext uri="{BB962C8B-B14F-4D97-AF65-F5344CB8AC3E}">
        <p14:creationId xmlns:p14="http://schemas.microsoft.com/office/powerpoint/2010/main" val="8450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5"/>
            <a:ext cx="7675216" cy="3744416"/>
          </a:xfrm>
          <a:prstGeom prst="rect">
            <a:avLst/>
          </a:prstGeom>
          <a:solidFill>
            <a:srgbClr val="145B01"/>
          </a:solidFill>
          <a:ln w="25400" cap="flat" cmpd="sng" algn="ctr">
            <a:solidFill>
              <a:srgbClr val="FBDF53">
                <a:shade val="50000"/>
              </a:srgbClr>
            </a:solidFill>
            <a:prstDash val="solid"/>
          </a:ln>
          <a:effectLst/>
        </p:spPr>
        <p:txBody>
          <a:bodyPr lIns="91115" tIns="45560" rIns="91115" bIns="4556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Двенадцатое марта.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Классная работа.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i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Местоимение как часть речи</a:t>
            </a:r>
            <a:endParaRPr lang="ru-RU" kern="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" name="Picture 1" descr="C:\Documents and Settings\Юлия\Local Settings\Temporary Internet Files\Content.IE5\0YNTR831\MC900338122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643446"/>
            <a:ext cx="1616075" cy="1833562"/>
          </a:xfrm>
          <a:prstGeom prst="rect">
            <a:avLst/>
          </a:prstGeom>
          <a:noFill/>
        </p:spPr>
      </p:pic>
      <p:pic>
        <p:nvPicPr>
          <p:cNvPr id="6" name="Picture 3" descr="C:\Documents and Settings\Юлия\Local Settings\Temporary Internet Files\Content.IE5\ZSRSHOJB\MC900301254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4679950"/>
            <a:ext cx="1843088" cy="1785938"/>
          </a:xfrm>
          <a:prstGeom prst="rect">
            <a:avLst/>
          </a:prstGeom>
          <a:noFill/>
        </p:spPr>
      </p:pic>
      <p:pic>
        <p:nvPicPr>
          <p:cNvPr id="7" name="Picture 2" descr="C:\Documents and Settings\Юлия\Local Settings\Temporary Internet Files\Content.IE5\ZSRSHOJB\MC900338148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643446"/>
            <a:ext cx="1804988" cy="1770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297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3" y="571500"/>
            <a:ext cx="8643937" cy="15113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Общее грамматическое значение. Вопросы.</a:t>
            </a: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8"/>
            <a:ext cx="8229600" cy="3768725"/>
          </a:xfrm>
        </p:spPr>
        <p:txBody>
          <a:bodyPr/>
          <a:lstStyle/>
          <a:p>
            <a:pPr algn="ctr" eaLnBrk="1" hangingPunct="1">
              <a:buFont typeface="Century Gothic" pitchFamily="34" charset="0"/>
              <a:buNone/>
            </a:pPr>
            <a:r>
              <a:rPr lang="ru-RU" sz="4000" dirty="0" smtClean="0">
                <a:latin typeface="Monotype Corsiva" pitchFamily="66" charset="0"/>
                <a:cs typeface="Times New Roman" pitchFamily="16" charset="0"/>
                <a:hlinkClick r:id="rId2" action="ppaction://hlinkpres?slideindex=1&amp;slidetitle="/>
              </a:rPr>
              <a:t>Такой</a:t>
            </a:r>
            <a:r>
              <a:rPr lang="ru-RU" sz="4000" dirty="0" smtClean="0">
                <a:latin typeface="Monotype Corsiva" pitchFamily="66" charset="0"/>
                <a:cs typeface="Times New Roman" pitchFamily="16" charset="0"/>
              </a:rPr>
              <a:t> </a:t>
            </a: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  <a:cs typeface="Times New Roman" pitchFamily="16" charset="0"/>
              </a:rPr>
              <a:t>он пришел несколько дней назад.</a:t>
            </a:r>
          </a:p>
          <a:p>
            <a:pPr algn="ctr" eaLnBrk="1" hangingPunct="1">
              <a:buFont typeface="Century Gothic" pitchFamily="34" charset="0"/>
              <a:buNone/>
            </a:pPr>
            <a:endParaRPr lang="ru-RU" sz="4000" dirty="0" smtClean="0">
              <a:latin typeface="Monotype Corsiva" pitchFamily="66" charset="0"/>
              <a:cs typeface="Times New Roman" pitchFamily="16" charset="0"/>
            </a:endParaRPr>
          </a:p>
          <a:p>
            <a:pPr algn="ctr" eaLnBrk="1" hangingPunct="1">
              <a:buFont typeface="Century Gothic" pitchFamily="34" charset="0"/>
              <a:buNone/>
            </a:pPr>
            <a:endParaRPr lang="ru-RU" sz="4000" dirty="0" smtClean="0">
              <a:solidFill>
                <a:srgbClr val="FF0000"/>
              </a:solidFill>
              <a:latin typeface="Monotype Corsiva" pitchFamily="66" charset="0"/>
              <a:cs typeface="Times New Roman" pitchFamily="16" charset="0"/>
            </a:endParaRPr>
          </a:p>
          <a:p>
            <a:pPr algn="ctr" eaLnBrk="1" hangingPunct="1">
              <a:buFont typeface="Century Gothic" pitchFamily="34" charset="0"/>
              <a:buNone/>
            </a:pPr>
            <a:r>
              <a:rPr lang="ru-RU" sz="4000" dirty="0" smtClean="0">
                <a:solidFill>
                  <a:srgbClr val="FF0000"/>
                </a:solidFill>
                <a:latin typeface="Monotype Corsiva" pitchFamily="66" charset="0"/>
                <a:cs typeface="Times New Roman" pitchFamily="16" charset="0"/>
              </a:rPr>
              <a:t>Слова для справок: </a:t>
            </a:r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  <a:cs typeface="Times New Roman" pitchFamily="16" charset="0"/>
              </a:rPr>
              <a:t>теплый, апрель, пять</a:t>
            </a:r>
          </a:p>
          <a:p>
            <a:pPr eaLnBrk="1" hangingPunct="1">
              <a:buFont typeface="Century Gothic" pitchFamily="34" charset="0"/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500313" y="1571625"/>
            <a:ext cx="4827587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 предложением</a:t>
            </a:r>
            <a:endParaRPr lang="ru-RU" sz="36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9266155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571501"/>
            <a:ext cx="9144000" cy="112930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Общее грамматическое значение. </a:t>
            </a:r>
            <a:r>
              <a:rPr lang="ru-RU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492896"/>
            <a:ext cx="8784976" cy="4104456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2800" b="1" i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прилагат</a:t>
            </a:r>
            <a:r>
              <a:rPr lang="ru-RU" sz="2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.           сущ.              </a:t>
            </a:r>
          </a:p>
          <a:p>
            <a:pPr>
              <a:buNone/>
              <a:defRPr/>
            </a:pPr>
            <a:r>
              <a:rPr lang="ru-RU" sz="4800" b="1" u="wavyHeavy" dirty="0">
                <a:latin typeface="Arial" pitchFamily="34" charset="0"/>
                <a:cs typeface="Arial" pitchFamily="34" charset="0"/>
              </a:rPr>
              <a:t>Теплый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4800" b="1" u="sng" dirty="0">
                <a:latin typeface="Arial" pitchFamily="34" charset="0"/>
                <a:cs typeface="Arial" pitchFamily="34" charset="0"/>
              </a:rPr>
              <a:t>апрель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u="dbl" dirty="0">
                <a:latin typeface="Arial" pitchFamily="34" charset="0"/>
                <a:cs typeface="Arial" pitchFamily="34" charset="0"/>
              </a:rPr>
              <a:t>пришел</a:t>
            </a:r>
            <a:r>
              <a:rPr lang="ru-RU" sz="48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  <a:defRPr/>
            </a:pPr>
            <a:endParaRPr lang="ru-RU" sz="1800" b="1" dirty="0">
              <a:latin typeface="Arial" pitchFamily="34" charset="0"/>
              <a:cs typeface="Arial" pitchFamily="34" charset="0"/>
            </a:endParaRPr>
          </a:p>
          <a:p>
            <a:pPr>
              <a:buNone/>
              <a:defRPr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          </a:t>
            </a:r>
            <a:r>
              <a:rPr lang="ru-RU" sz="2800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числит.</a:t>
            </a:r>
          </a:p>
          <a:p>
            <a:pPr>
              <a:buNone/>
              <a:defRPr/>
            </a:pPr>
            <a:r>
              <a:rPr lang="ru-RU" sz="4800" b="1" u="dotDash" dirty="0">
                <a:latin typeface="Arial" pitchFamily="34" charset="0"/>
                <a:cs typeface="Arial" pitchFamily="34" charset="0"/>
              </a:rPr>
              <a:t>семнадцать  дней назад.</a:t>
            </a:r>
          </a:p>
          <a:p>
            <a:pPr algn="ctr">
              <a:buNone/>
              <a:defRPr/>
            </a:pPr>
            <a:endParaRPr lang="ru-RU" sz="4000" dirty="0">
              <a:latin typeface="Monotype Corsiva" pitchFamily="66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sz="4000" dirty="0">
              <a:solidFill>
                <a:srgbClr val="FF0000"/>
              </a:solidFill>
              <a:latin typeface="Monotype Corsiva" pitchFamily="66" charset="0"/>
              <a:cs typeface="Times New Roman" pitchFamily="18" charset="0"/>
            </a:endParaRPr>
          </a:p>
          <a:p>
            <a:pPr>
              <a:buNone/>
              <a:defRPr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" y="1340772"/>
            <a:ext cx="9144000" cy="707886"/>
          </a:xfrm>
          <a:prstGeom prst="rect">
            <a:avLst/>
          </a:prstGeom>
        </p:spPr>
        <p:txBody>
          <a:bodyPr wrap="square" lIns="91115" tIns="45560" rIns="91115" bIns="45560"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 с предложением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9577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Склонение местоимений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892480" cy="5328592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0070C0"/>
                </a:solidFill>
              </a:rPr>
              <a:t>И.п.</a:t>
            </a:r>
            <a:r>
              <a:rPr lang="ru-RU" sz="4800" b="1" dirty="0"/>
              <a:t> - она, он, я</a:t>
            </a:r>
          </a:p>
          <a:p>
            <a:r>
              <a:rPr lang="ru-RU" sz="4800" b="1" dirty="0">
                <a:solidFill>
                  <a:srgbClr val="0070C0"/>
                </a:solidFill>
              </a:rPr>
              <a:t>Р.п. </a:t>
            </a:r>
            <a:r>
              <a:rPr lang="ru-RU" sz="4800" b="1" dirty="0"/>
              <a:t>- ее, его, меня</a:t>
            </a:r>
          </a:p>
          <a:p>
            <a:r>
              <a:rPr lang="ru-RU" sz="4800" b="1" dirty="0">
                <a:solidFill>
                  <a:srgbClr val="0070C0"/>
                </a:solidFill>
              </a:rPr>
              <a:t>Д.п. </a:t>
            </a:r>
            <a:r>
              <a:rPr lang="ru-RU" sz="4800" b="1" dirty="0"/>
              <a:t>- ей, ему, мне</a:t>
            </a:r>
          </a:p>
          <a:p>
            <a:r>
              <a:rPr lang="ru-RU" sz="4800" b="1" dirty="0">
                <a:solidFill>
                  <a:srgbClr val="0070C0"/>
                </a:solidFill>
              </a:rPr>
              <a:t>В.п</a:t>
            </a:r>
            <a:r>
              <a:rPr lang="ru-RU" sz="4800" b="1" dirty="0"/>
              <a:t>. - ее, его, меня</a:t>
            </a:r>
          </a:p>
          <a:p>
            <a:r>
              <a:rPr lang="ru-RU" sz="4800" b="1" dirty="0">
                <a:solidFill>
                  <a:srgbClr val="0070C0"/>
                </a:solidFill>
              </a:rPr>
              <a:t>Т.п. </a:t>
            </a:r>
            <a:r>
              <a:rPr lang="ru-RU" sz="4800" b="1" dirty="0"/>
              <a:t>- ей(ею), им, мной</a:t>
            </a:r>
          </a:p>
          <a:p>
            <a:r>
              <a:rPr lang="ru-RU" sz="4800" b="1" dirty="0">
                <a:solidFill>
                  <a:srgbClr val="0070C0"/>
                </a:solidFill>
              </a:rPr>
              <a:t>П.п. </a:t>
            </a:r>
            <a:r>
              <a:rPr lang="ru-RU" sz="4800" b="1" dirty="0"/>
              <a:t>- (о) ней, (о) нем, </a:t>
            </a:r>
            <a:r>
              <a:rPr lang="ru-RU" sz="4400" b="1" dirty="0"/>
              <a:t>(обо) </a:t>
            </a:r>
            <a:r>
              <a:rPr lang="ru-RU" sz="4800" b="1" dirty="0"/>
              <a:t>мне</a:t>
            </a:r>
          </a:p>
        </p:txBody>
      </p:sp>
    </p:spTree>
    <p:extLst>
      <p:ext uri="{BB962C8B-B14F-4D97-AF65-F5344CB8AC3E}">
        <p14:creationId xmlns:p14="http://schemas.microsoft.com/office/powerpoint/2010/main" val="58351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456485" y="305312"/>
            <a:ext cx="8228160" cy="5825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9111" rIns="0" bIns="0" anchor="ctr"/>
          <a:lstStyle/>
          <a:p>
            <a:pPr algn="ctr" defTabSz="406130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00" algn="l"/>
                <a:tab pos="810835" algn="l"/>
                <a:tab pos="1216954" algn="l"/>
                <a:tab pos="1623102" algn="l"/>
                <a:tab pos="2029235" algn="l"/>
                <a:tab pos="2435362" algn="l"/>
                <a:tab pos="2841505" algn="l"/>
                <a:tab pos="3247641" algn="l"/>
                <a:tab pos="3653770" algn="l"/>
                <a:tab pos="4059908" algn="l"/>
                <a:tab pos="4466043" algn="l"/>
                <a:tab pos="4872173" algn="l"/>
                <a:tab pos="5278310" algn="l"/>
                <a:tab pos="5684443" algn="l"/>
                <a:tab pos="6090577" algn="l"/>
                <a:tab pos="6496714" algn="l"/>
                <a:tab pos="6902844" algn="l"/>
                <a:tab pos="7308980" algn="l"/>
                <a:tab pos="7715120" algn="l"/>
                <a:tab pos="8121251" algn="l"/>
              </a:tabLst>
              <a:defRPr/>
            </a:pPr>
            <a:endParaRPr lang="ru-RU" sz="3800" i="1" dirty="0">
              <a:solidFill>
                <a:srgbClr val="6B0094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ctr" defTabSz="406130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00" algn="l"/>
                <a:tab pos="810835" algn="l"/>
                <a:tab pos="1216954" algn="l"/>
                <a:tab pos="1623102" algn="l"/>
                <a:tab pos="2029235" algn="l"/>
                <a:tab pos="2435362" algn="l"/>
                <a:tab pos="2841505" algn="l"/>
                <a:tab pos="3247641" algn="l"/>
                <a:tab pos="3653770" algn="l"/>
                <a:tab pos="4059908" algn="l"/>
                <a:tab pos="4466043" algn="l"/>
                <a:tab pos="4872173" algn="l"/>
                <a:tab pos="5278310" algn="l"/>
                <a:tab pos="5684443" algn="l"/>
                <a:tab pos="6090577" algn="l"/>
                <a:tab pos="6496714" algn="l"/>
                <a:tab pos="6902844" algn="l"/>
                <a:tab pos="7308980" algn="l"/>
                <a:tab pos="7715120" algn="l"/>
                <a:tab pos="8121251" algn="l"/>
              </a:tabLst>
              <a:defRPr/>
            </a:pPr>
            <a:endParaRPr lang="ru-RU" sz="3800" dirty="0">
              <a:solidFill>
                <a:srgbClr val="000000"/>
              </a:solidFill>
              <a:latin typeface="Cambria" pitchFamily="16" charset="0"/>
            </a:endParaRPr>
          </a:p>
          <a:p>
            <a:pPr algn="ctr" defTabSz="406130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00" algn="l"/>
                <a:tab pos="810835" algn="l"/>
                <a:tab pos="1216954" algn="l"/>
                <a:tab pos="1623102" algn="l"/>
                <a:tab pos="2029235" algn="l"/>
                <a:tab pos="2435362" algn="l"/>
                <a:tab pos="2841505" algn="l"/>
                <a:tab pos="3247641" algn="l"/>
                <a:tab pos="3653770" algn="l"/>
                <a:tab pos="4059908" algn="l"/>
                <a:tab pos="4466043" algn="l"/>
                <a:tab pos="4872173" algn="l"/>
                <a:tab pos="5278310" algn="l"/>
                <a:tab pos="5684443" algn="l"/>
                <a:tab pos="6090577" algn="l"/>
                <a:tab pos="6496714" algn="l"/>
                <a:tab pos="6902844" algn="l"/>
                <a:tab pos="7308980" algn="l"/>
                <a:tab pos="7715120" algn="l"/>
                <a:tab pos="8121251" algn="l"/>
              </a:tabLst>
              <a:defRPr/>
            </a:pPr>
            <a:r>
              <a:rPr lang="ru-RU" sz="3800" i="1" dirty="0" smtClean="0">
                <a:solidFill>
                  <a:srgbClr val="6B23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 </a:t>
            </a:r>
            <a:r>
              <a:rPr lang="ru-RU" sz="3800" i="1" dirty="0">
                <a:solidFill>
                  <a:srgbClr val="6B23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Определить  род  и  число местоимения в словосочетании </a:t>
            </a:r>
            <a:r>
              <a:rPr lang="ru-RU" sz="3800" i="1" dirty="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ТАКАЯ (солнечная) погода</a:t>
            </a:r>
            <a:r>
              <a:rPr lang="ru-RU" sz="3800" i="1" dirty="0">
                <a:solidFill>
                  <a:srgbClr val="6B23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.</a:t>
            </a:r>
          </a:p>
          <a:p>
            <a:pPr algn="ctr" defTabSz="406130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00" algn="l"/>
                <a:tab pos="810835" algn="l"/>
                <a:tab pos="1216954" algn="l"/>
                <a:tab pos="1623102" algn="l"/>
                <a:tab pos="2029235" algn="l"/>
                <a:tab pos="2435362" algn="l"/>
                <a:tab pos="2841505" algn="l"/>
                <a:tab pos="3247641" algn="l"/>
                <a:tab pos="3653770" algn="l"/>
                <a:tab pos="4059908" algn="l"/>
                <a:tab pos="4466043" algn="l"/>
                <a:tab pos="4872173" algn="l"/>
                <a:tab pos="5278310" algn="l"/>
                <a:tab pos="5684443" algn="l"/>
                <a:tab pos="6090577" algn="l"/>
                <a:tab pos="6496714" algn="l"/>
                <a:tab pos="6902844" algn="l"/>
                <a:tab pos="7308980" algn="l"/>
                <a:tab pos="7715120" algn="l"/>
                <a:tab pos="8121251" algn="l"/>
              </a:tabLst>
              <a:defRPr/>
            </a:pPr>
            <a:endParaRPr lang="ru-RU" sz="3800" dirty="0">
              <a:solidFill>
                <a:srgbClr val="000000"/>
              </a:solidFill>
              <a:latin typeface="Cambria" pitchFamily="16" charset="0"/>
            </a:endParaRPr>
          </a:p>
          <a:p>
            <a:pPr algn="ctr" defTabSz="406130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00" algn="l"/>
                <a:tab pos="810835" algn="l"/>
                <a:tab pos="1216954" algn="l"/>
                <a:tab pos="1623102" algn="l"/>
                <a:tab pos="2029235" algn="l"/>
                <a:tab pos="2435362" algn="l"/>
                <a:tab pos="2841505" algn="l"/>
                <a:tab pos="3247641" algn="l"/>
                <a:tab pos="3653770" algn="l"/>
                <a:tab pos="4059908" algn="l"/>
                <a:tab pos="4466043" algn="l"/>
                <a:tab pos="4872173" algn="l"/>
                <a:tab pos="5278310" algn="l"/>
                <a:tab pos="5684443" algn="l"/>
                <a:tab pos="6090577" algn="l"/>
                <a:tab pos="6496714" algn="l"/>
                <a:tab pos="6902844" algn="l"/>
                <a:tab pos="7308980" algn="l"/>
                <a:tab pos="7715120" algn="l"/>
                <a:tab pos="8121251" algn="l"/>
              </a:tabLst>
              <a:defRPr/>
            </a:pPr>
            <a:r>
              <a:rPr lang="ru-RU" sz="3800" b="1" i="1" u="sng" dirty="0">
                <a:solidFill>
                  <a:srgbClr val="FF0000"/>
                </a:solidFill>
                <a:latin typeface="Cambria" pitchFamily="16" charset="0"/>
              </a:rPr>
              <a:t>ВЫВОД:</a:t>
            </a:r>
            <a:r>
              <a:rPr lang="ru-RU" sz="3800" dirty="0">
                <a:solidFill>
                  <a:srgbClr val="000000"/>
                </a:solidFill>
                <a:latin typeface="Cambria" pitchFamily="16" charset="0"/>
              </a:rPr>
              <a:t>  </a:t>
            </a:r>
            <a:r>
              <a:rPr lang="ru-RU" sz="38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местоимения могут изменяться по падежам, родам и числам.</a:t>
            </a:r>
          </a:p>
        </p:txBody>
      </p:sp>
    </p:spTree>
    <p:extLst>
      <p:ext uri="{BB962C8B-B14F-4D97-AF65-F5344CB8AC3E}">
        <p14:creationId xmlns:p14="http://schemas.microsoft.com/office/powerpoint/2010/main" val="30796556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7" dur="2000"/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12" dur="2000"/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2" y="332656"/>
            <a:ext cx="8229600" cy="6382469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ru-RU" sz="4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МЕСТОИМЕНИЕ</a:t>
            </a: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572033" y="1000158"/>
            <a:ext cx="214313" cy="785813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4471" y="1857375"/>
            <a:ext cx="6429375" cy="10715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14471" y="2071688"/>
            <a:ext cx="6429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……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часть речи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2857533" y="2928971"/>
            <a:ext cx="428625" cy="100012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00596" y="2928971"/>
            <a:ext cx="428625" cy="100012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215096" y="2928971"/>
            <a:ext cx="428625" cy="100012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2938" y="3929096"/>
            <a:ext cx="2643187" cy="27146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57563" y="3929096"/>
            <a:ext cx="2786062" cy="9286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15064" y="3929096"/>
            <a:ext cx="2428875" cy="27146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8656" y="4143375"/>
            <a:ext cx="25717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указывает на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………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………..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………….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357563" y="4143408"/>
            <a:ext cx="2714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(не) </a:t>
            </a: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называет их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215064" y="3929063"/>
            <a:ext cx="24288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отвечает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вопросы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…………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…………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…………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………… </a:t>
            </a:r>
          </a:p>
        </p:txBody>
      </p:sp>
    </p:spTree>
    <p:extLst>
      <p:ext uri="{BB962C8B-B14F-4D97-AF65-F5344CB8AC3E}">
        <p14:creationId xmlns:p14="http://schemas.microsoft.com/office/powerpoint/2010/main" val="42502366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502" y="332656"/>
            <a:ext cx="8229600" cy="6382469"/>
          </a:xfrm>
        </p:spPr>
        <p:txBody>
          <a:bodyPr>
            <a:normAutofit/>
          </a:bodyPr>
          <a:lstStyle/>
          <a:p>
            <a:pPr algn="ctr">
              <a:buNone/>
              <a:defRPr/>
            </a:pPr>
            <a:r>
              <a:rPr lang="ru-RU" sz="4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МЕСТОИМЕНИЕ</a:t>
            </a: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572033" y="1000158"/>
            <a:ext cx="214313" cy="785813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4471" y="1857375"/>
            <a:ext cx="6429375" cy="10715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14471" y="2071688"/>
            <a:ext cx="6429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Самостоятельная  </a:t>
            </a:r>
            <a:r>
              <a:rPr 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часть речи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2857533" y="2928971"/>
            <a:ext cx="428625" cy="100012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4500596" y="2928971"/>
            <a:ext cx="428625" cy="100012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6215096" y="2928971"/>
            <a:ext cx="428625" cy="1000125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42938" y="3929096"/>
            <a:ext cx="2643187" cy="27146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357563" y="3929096"/>
            <a:ext cx="2786062" cy="9286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15064" y="3929096"/>
            <a:ext cx="2428875" cy="27146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115" tIns="45560" rIns="91115" bIns="45560"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42938" y="4143408"/>
            <a:ext cx="2571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указывает на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357563" y="4143408"/>
            <a:ext cx="2714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называет их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215064" y="3929063"/>
            <a:ext cx="24288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отвечает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вопросы 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85846" y="4714908"/>
            <a:ext cx="1571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предметы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85846" y="5214938"/>
            <a:ext cx="1571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признаки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85846" y="5715033"/>
            <a:ext cx="2071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количество</a:t>
            </a:r>
            <a:r>
              <a:rPr lang="ru-RU">
                <a:solidFill>
                  <a:prstClr val="black"/>
                </a:solidFill>
                <a:latin typeface="Franklin Gothic Book" pitchFamily="34" charset="0"/>
              </a:rPr>
              <a:t> 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6357939" y="4786346"/>
            <a:ext cx="214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кто? что?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357939" y="5214971"/>
            <a:ext cx="214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какой? чей?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357939" y="5643596"/>
            <a:ext cx="214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сколько?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357938" y="6072221"/>
            <a:ext cx="2500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115" tIns="45560" rIns="91115" bIns="4556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как? где?</a:t>
            </a:r>
          </a:p>
        </p:txBody>
      </p:sp>
    </p:spTree>
    <p:extLst>
      <p:ext uri="{BB962C8B-B14F-4D97-AF65-F5344CB8AC3E}">
        <p14:creationId xmlns:p14="http://schemas.microsoft.com/office/powerpoint/2010/main" val="31039744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5" y="476672"/>
            <a:ext cx="7560840" cy="5883662"/>
          </a:xfrm>
          <a:prstGeom prst="rect">
            <a:avLst/>
          </a:prstGeom>
        </p:spPr>
        <p:txBody>
          <a:bodyPr wrap="square" lIns="91115" tIns="45560" rIns="91115" bIns="45560">
            <a:spAutoFit/>
          </a:bodyPr>
          <a:lstStyle/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4800" b="1" i="1" dirty="0">
                <a:solidFill>
                  <a:srgbClr val="FF0000"/>
                </a:solidFill>
                <a:latin typeface="Cambria" pitchFamily="16" charset="0"/>
                <a:cs typeface="Arial Unicode MS" charset="0"/>
              </a:rPr>
              <a:t>МЕСТОИМЕНИЕ</a:t>
            </a:r>
            <a:r>
              <a:rPr lang="ru-RU" sz="4800" dirty="0">
                <a:solidFill>
                  <a:srgbClr val="2300DC"/>
                </a:solidFill>
                <a:latin typeface="Cambria" pitchFamily="16" charset="0"/>
                <a:cs typeface="Arial Unicode MS" charset="0"/>
              </a:rPr>
              <a:t> — часть речи, которая </a:t>
            </a:r>
            <a:r>
              <a:rPr lang="ru-RU" sz="4800" i="1" u="sng" dirty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6" charset="0"/>
                <a:cs typeface="Arial Unicode MS" charset="0"/>
              </a:rPr>
              <a:t>указывает</a:t>
            </a:r>
            <a:r>
              <a:rPr lang="ru-RU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6" charset="0"/>
                <a:cs typeface="Arial Unicode MS" charset="0"/>
              </a:rPr>
              <a:t> </a:t>
            </a:r>
            <a:r>
              <a:rPr lang="ru-RU" sz="4800" dirty="0">
                <a:solidFill>
                  <a:srgbClr val="2300DC"/>
                </a:solidFill>
                <a:latin typeface="Cambria" pitchFamily="16" charset="0"/>
                <a:cs typeface="Arial Unicode MS" charset="0"/>
              </a:rPr>
              <a:t>на предмет, признак или количество, но </a:t>
            </a:r>
            <a:r>
              <a:rPr lang="ru-RU" sz="4800" i="1" u="sng" dirty="0">
                <a:solidFill>
                  <a:srgbClr val="23FF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6" charset="0"/>
                <a:cs typeface="Arial Unicode MS" charset="0"/>
              </a:rPr>
              <a:t>не называет</a:t>
            </a:r>
            <a:r>
              <a:rPr lang="ru-RU" sz="4800" dirty="0">
                <a:solidFill>
                  <a:srgbClr val="2300D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6" charset="0"/>
                <a:cs typeface="Arial Unicode MS" charset="0"/>
              </a:rPr>
              <a:t> </a:t>
            </a:r>
            <a:r>
              <a:rPr lang="ru-RU" sz="4800" dirty="0">
                <a:solidFill>
                  <a:srgbClr val="2300DC"/>
                </a:solidFill>
                <a:latin typeface="Cambria" pitchFamily="16" charset="0"/>
                <a:cs typeface="Arial Unicode MS" charset="0"/>
              </a:rPr>
              <a:t>их.</a:t>
            </a:r>
          </a:p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endParaRPr lang="ru-RU" sz="4800" dirty="0">
              <a:solidFill>
                <a:srgbClr val="2300DC"/>
              </a:solidFill>
              <a:latin typeface="Cambria" pitchFamily="16" charset="0"/>
              <a:cs typeface="Arial Unicode MS" charset="0"/>
            </a:endParaRPr>
          </a:p>
          <a:p>
            <a:pPr algn="ctr" defTabSz="447728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46144" algn="l"/>
                <a:tab pos="893874" algn="l"/>
                <a:tab pos="1341603" algn="l"/>
                <a:tab pos="1789335" algn="l"/>
                <a:tab pos="2237058" algn="l"/>
                <a:tab pos="2684788" algn="l"/>
                <a:tab pos="3132517" algn="l"/>
                <a:tab pos="3580248" algn="l"/>
                <a:tab pos="4027969" algn="l"/>
                <a:tab pos="4475702" algn="l"/>
                <a:tab pos="4923428" algn="l"/>
                <a:tab pos="5371162" algn="l"/>
                <a:tab pos="5818882" algn="l"/>
                <a:tab pos="6266611" algn="l"/>
                <a:tab pos="6714339" algn="l"/>
                <a:tab pos="7162072" algn="l"/>
                <a:tab pos="7609792" algn="l"/>
                <a:tab pos="8057524" algn="l"/>
                <a:tab pos="8505254" algn="l"/>
                <a:tab pos="8952982" algn="l"/>
              </a:tabLst>
              <a:defRPr/>
            </a:pPr>
            <a:r>
              <a:rPr lang="ru-RU" sz="4800" dirty="0">
                <a:solidFill>
                  <a:srgbClr val="2300DC"/>
                </a:solidFill>
                <a:latin typeface="Cambria" pitchFamily="16" charset="0"/>
                <a:cs typeface="Arial Unicode MS" charset="0"/>
              </a:rPr>
              <a:t>Кто? Что? Какой? Чей? Сколько?</a:t>
            </a:r>
          </a:p>
        </p:txBody>
      </p:sp>
    </p:spTree>
    <p:extLst>
      <p:ext uri="{BB962C8B-B14F-4D97-AF65-F5344CB8AC3E}">
        <p14:creationId xmlns:p14="http://schemas.microsoft.com/office/powerpoint/2010/main" val="89580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Работа в группах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93"/>
            <a:ext cx="8229600" cy="4857403"/>
          </a:xfrm>
        </p:spPr>
        <p:txBody>
          <a:bodyPr/>
          <a:lstStyle/>
          <a:p>
            <a:pPr>
              <a:buNone/>
            </a:pPr>
            <a:r>
              <a:rPr lang="ru-RU" b="1" dirty="0">
                <a:solidFill>
                  <a:srgbClr val="0070C0"/>
                </a:solidFill>
              </a:rPr>
              <a:t>1 группа 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i="1" dirty="0"/>
              <a:t>В доме у нас </a:t>
            </a:r>
            <a:r>
              <a:rPr lang="ru-RU" i="1" dirty="0" smtClean="0"/>
              <a:t>ж..л </a:t>
            </a:r>
            <a:r>
              <a:rPr lang="ru-RU" i="1" dirty="0"/>
              <a:t>ёжик, ёжик был </a:t>
            </a:r>
            <a:r>
              <a:rPr lang="ru-RU" i="1" dirty="0" err="1" smtClean="0"/>
              <a:t>руч.ной</a:t>
            </a:r>
            <a:r>
              <a:rPr lang="ru-RU" i="1" dirty="0"/>
              <a:t>. </a:t>
            </a:r>
            <a:r>
              <a:rPr lang="ru-RU" i="1" dirty="0" smtClean="0"/>
              <a:t>К..</a:t>
            </a:r>
            <a:r>
              <a:rPr lang="ru-RU" i="1" dirty="0" err="1" smtClean="0"/>
              <a:t>гда</a:t>
            </a:r>
            <a:r>
              <a:rPr lang="ru-RU" i="1" dirty="0" smtClean="0"/>
              <a:t> </a:t>
            </a:r>
            <a:r>
              <a:rPr lang="ru-RU" i="1" dirty="0"/>
              <a:t>ёжика гладили, </a:t>
            </a:r>
            <a:r>
              <a:rPr lang="ru-RU" i="1" dirty="0" smtClean="0"/>
              <a:t>ёж..к пр..</a:t>
            </a:r>
            <a:r>
              <a:rPr lang="ru-RU" i="1" dirty="0" err="1" smtClean="0"/>
              <a:t>жимал</a:t>
            </a:r>
            <a:r>
              <a:rPr lang="ru-RU" i="1" dirty="0" smtClean="0"/>
              <a:t> </a:t>
            </a:r>
            <a:r>
              <a:rPr lang="ru-RU" i="1" dirty="0"/>
              <a:t>к спине </a:t>
            </a:r>
            <a:r>
              <a:rPr lang="ru-RU" i="1" dirty="0" smtClean="0"/>
              <a:t>к..лючки </a:t>
            </a:r>
            <a:r>
              <a:rPr lang="ru-RU" i="1" dirty="0"/>
              <a:t>и делался </a:t>
            </a:r>
            <a:r>
              <a:rPr lang="ru-RU" i="1" dirty="0" smtClean="0"/>
              <a:t>с..всем </a:t>
            </a:r>
            <a:r>
              <a:rPr lang="ru-RU" i="1" dirty="0"/>
              <a:t>мягким. За это мы </a:t>
            </a:r>
            <a:r>
              <a:rPr lang="ru-RU" i="1" dirty="0" smtClean="0"/>
              <a:t>ёж..</a:t>
            </a:r>
            <a:r>
              <a:rPr lang="ru-RU" i="1" dirty="0" err="1" smtClean="0"/>
              <a:t>ка</a:t>
            </a:r>
            <a:r>
              <a:rPr lang="ru-RU" i="1" dirty="0" smtClean="0"/>
              <a:t> пр..звали </a:t>
            </a:r>
            <a:r>
              <a:rPr lang="ru-RU" i="1" dirty="0"/>
              <a:t>Пушком. </a:t>
            </a:r>
            <a:endParaRPr lang="ru-RU" i="1" dirty="0" smtClean="0"/>
          </a:p>
          <a:p>
            <a:endParaRPr lang="ru-RU" dirty="0"/>
          </a:p>
          <a:p>
            <a:r>
              <a:rPr lang="ru-RU" dirty="0" smtClean="0">
                <a:solidFill>
                  <a:srgbClr val="0070C0"/>
                </a:solidFill>
              </a:rPr>
              <a:t>Исправьте текст. Сделайте </a:t>
            </a:r>
            <a:r>
              <a:rPr lang="ru-RU" dirty="0">
                <a:solidFill>
                  <a:srgbClr val="0070C0"/>
                </a:solidFill>
              </a:rPr>
              <a:t>вывод об употреблении  местоимений в речи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00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Работа в группах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71"/>
            <a:ext cx="8229600" cy="511256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2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группа</a:t>
            </a:r>
          </a:p>
          <a:p>
            <a:r>
              <a:rPr lang="ru-RU" sz="3500" dirty="0"/>
              <a:t>Местоимение – это служебная часть речи, которая указывает на действие предмета, но само по себе не имеет указательного значения. В речи местоимение никогда не употребляется вместо имени существительного, прилагательного, числительного. 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>
                <a:solidFill>
                  <a:srgbClr val="0070C0"/>
                </a:solidFill>
              </a:rPr>
              <a:t>Исправьте фактические ошибки. Запишите получившийся текст.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13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kern="0" dirty="0">
                <a:solidFill>
                  <a:srgbClr val="FF0000"/>
                </a:solidFill>
                <a:latin typeface="Arial"/>
              </a:rPr>
              <a:t>Работа с учебником</a:t>
            </a:r>
            <a:endParaRPr lang="ru-RU" dirty="0"/>
          </a:p>
        </p:txBody>
      </p:sp>
      <p:pic>
        <p:nvPicPr>
          <p:cNvPr id="4" name="Picture 4" descr="C:\Documents and Settings\Юлия\Рабочий стол\урок 12\7083077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634" y="1762952"/>
            <a:ext cx="3312367" cy="42005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60035" y="2594959"/>
            <a:ext cx="3672408" cy="2160591"/>
          </a:xfrm>
          <a:prstGeom prst="rect">
            <a:avLst/>
          </a:prstGeom>
        </p:spPr>
        <p:txBody>
          <a:bodyPr wrap="square" lIns="91115" tIns="45560" rIns="91115" bIns="45560">
            <a:spAutoFit/>
          </a:bodyPr>
          <a:lstStyle/>
          <a:p>
            <a:pPr marL="341727" indent="-341727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3200" kern="0" dirty="0">
                <a:solidFill>
                  <a:srgbClr val="000000"/>
                </a:solidFill>
                <a:latin typeface="Arial"/>
              </a:rPr>
              <a:t>Изучение теории на странице 64.</a:t>
            </a:r>
          </a:p>
          <a:p>
            <a:pPr marL="341727" indent="-341727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sz="3200" kern="0" dirty="0">
                <a:solidFill>
                  <a:srgbClr val="000000"/>
                </a:solidFill>
                <a:latin typeface="Arial"/>
              </a:rPr>
              <a:t>Читаем и запоминаем!</a:t>
            </a:r>
          </a:p>
        </p:txBody>
      </p:sp>
    </p:spTree>
    <p:extLst>
      <p:ext uri="{BB962C8B-B14F-4D97-AF65-F5344CB8AC3E}">
        <p14:creationId xmlns:p14="http://schemas.microsoft.com/office/powerpoint/2010/main" val="286697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Юлия\Рабочий стол\урок 12\4dea3e50cf0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63" y="1484784"/>
            <a:ext cx="4466037" cy="389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644008" y="1772816"/>
            <a:ext cx="3888432" cy="2357568"/>
          </a:xfrm>
          <a:prstGeom prst="rect">
            <a:avLst/>
          </a:prstGeom>
        </p:spPr>
        <p:txBody>
          <a:bodyPr wrap="square" lIns="91115" tIns="45560" rIns="91115" bIns="45560">
            <a:spAutoFit/>
          </a:bodyPr>
          <a:lstStyle/>
          <a:p>
            <a:pPr marL="341727" indent="-341727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3200" kern="0" dirty="0">
                <a:solidFill>
                  <a:srgbClr val="000000"/>
                </a:solidFill>
                <a:latin typeface="Arial"/>
              </a:rPr>
              <a:t>Выполним</a:t>
            </a:r>
          </a:p>
          <a:p>
            <a:pPr marL="341727" indent="-341727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3200" kern="0" dirty="0">
                <a:solidFill>
                  <a:srgbClr val="000000"/>
                </a:solidFill>
                <a:latin typeface="Arial"/>
              </a:rPr>
              <a:t>упражнение № 433</a:t>
            </a:r>
          </a:p>
          <a:p>
            <a:pPr marL="341727" indent="-341727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3200" kern="0" dirty="0">
                <a:solidFill>
                  <a:srgbClr val="000000"/>
                </a:solidFill>
                <a:latin typeface="Arial"/>
              </a:rPr>
              <a:t>на странице 65</a:t>
            </a:r>
          </a:p>
          <a:p>
            <a:pPr marL="341727" indent="-341727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3200" kern="0" dirty="0">
                <a:solidFill>
                  <a:srgbClr val="000000"/>
                </a:solidFill>
                <a:latin typeface="Arial"/>
              </a:rPr>
              <a:t>учебника</a:t>
            </a:r>
            <a:endParaRPr lang="ru-RU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45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489600" y="489651"/>
            <a:ext cx="8228160" cy="5825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8158" rIns="0" bIns="0" anchor="ctr"/>
          <a:lstStyle/>
          <a:p>
            <a:pPr algn="ctr" defTabSz="406215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84" algn="l"/>
                <a:tab pos="811003" algn="l"/>
                <a:tab pos="1217208" algn="l"/>
                <a:tab pos="1623438" algn="l"/>
                <a:tab pos="2029656" algn="l"/>
                <a:tab pos="2435868" algn="l"/>
                <a:tab pos="2842095" algn="l"/>
                <a:tab pos="3248314" algn="l"/>
                <a:tab pos="3654528" algn="l"/>
                <a:tab pos="4060750" algn="l"/>
                <a:tab pos="4466969" algn="l"/>
                <a:tab pos="4873183" algn="l"/>
                <a:tab pos="5279404" algn="l"/>
                <a:tab pos="5685622" algn="l"/>
                <a:tab pos="6091840" algn="l"/>
                <a:tab pos="6498060" algn="l"/>
                <a:tab pos="6904276" algn="l"/>
                <a:tab pos="7310496" algn="l"/>
                <a:tab pos="7716719" algn="l"/>
                <a:tab pos="8122935" algn="l"/>
              </a:tabLst>
              <a:defRPr/>
            </a:pPr>
            <a:r>
              <a:rPr lang="ru-RU" sz="3300" b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Вопрос 1.</a:t>
            </a:r>
          </a:p>
          <a:p>
            <a:pPr algn="ctr" defTabSz="406215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84" algn="l"/>
                <a:tab pos="811003" algn="l"/>
                <a:tab pos="1217208" algn="l"/>
                <a:tab pos="1623438" algn="l"/>
                <a:tab pos="2029656" algn="l"/>
                <a:tab pos="2435868" algn="l"/>
                <a:tab pos="2842095" algn="l"/>
                <a:tab pos="3248314" algn="l"/>
                <a:tab pos="3654528" algn="l"/>
                <a:tab pos="4060750" algn="l"/>
                <a:tab pos="4466969" algn="l"/>
                <a:tab pos="4873183" algn="l"/>
                <a:tab pos="5279404" algn="l"/>
                <a:tab pos="5685622" algn="l"/>
                <a:tab pos="6091840" algn="l"/>
                <a:tab pos="6498060" algn="l"/>
                <a:tab pos="6904276" algn="l"/>
                <a:tab pos="7310496" algn="l"/>
                <a:tab pos="7716719" algn="l"/>
                <a:tab pos="8122935" algn="l"/>
              </a:tabLst>
              <a:defRPr/>
            </a:pPr>
            <a:endParaRPr lang="ru-RU" sz="3300" b="1" dirty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just" defTabSz="406215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84" algn="l"/>
                <a:tab pos="811003" algn="l"/>
                <a:tab pos="1217208" algn="l"/>
                <a:tab pos="1623438" algn="l"/>
                <a:tab pos="2029656" algn="l"/>
                <a:tab pos="2435868" algn="l"/>
                <a:tab pos="2842095" algn="l"/>
                <a:tab pos="3248314" algn="l"/>
                <a:tab pos="3654528" algn="l"/>
                <a:tab pos="4060750" algn="l"/>
                <a:tab pos="4466969" algn="l"/>
                <a:tab pos="4873183" algn="l"/>
                <a:tab pos="5279404" algn="l"/>
                <a:tab pos="5685622" algn="l"/>
                <a:tab pos="6091840" algn="l"/>
                <a:tab pos="6498060" algn="l"/>
                <a:tab pos="6904276" algn="l"/>
                <a:tab pos="7310496" algn="l"/>
                <a:tab pos="7716719" algn="l"/>
                <a:tab pos="8122935" algn="l"/>
              </a:tabLst>
              <a:defRPr/>
            </a:pPr>
            <a:r>
              <a:rPr lang="ru-RU" sz="33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Каково общее грамматическое значение местоимений?</a:t>
            </a:r>
          </a:p>
          <a:p>
            <a:pPr algn="just" defTabSz="406215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84" algn="l"/>
                <a:tab pos="811003" algn="l"/>
                <a:tab pos="1217208" algn="l"/>
                <a:tab pos="1623438" algn="l"/>
                <a:tab pos="2029656" algn="l"/>
                <a:tab pos="2435868" algn="l"/>
                <a:tab pos="2842095" algn="l"/>
                <a:tab pos="3248314" algn="l"/>
                <a:tab pos="3654528" algn="l"/>
                <a:tab pos="4060750" algn="l"/>
                <a:tab pos="4466969" algn="l"/>
                <a:tab pos="4873183" algn="l"/>
                <a:tab pos="5279404" algn="l"/>
                <a:tab pos="5685622" algn="l"/>
                <a:tab pos="6091840" algn="l"/>
                <a:tab pos="6498060" algn="l"/>
                <a:tab pos="6904276" algn="l"/>
                <a:tab pos="7310496" algn="l"/>
                <a:tab pos="7716719" algn="l"/>
                <a:tab pos="8122935" algn="l"/>
              </a:tabLst>
              <a:defRPr/>
            </a:pPr>
            <a:endParaRPr lang="ru-RU" sz="3300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just" defTabSz="406215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84" algn="l"/>
                <a:tab pos="811003" algn="l"/>
                <a:tab pos="1217208" algn="l"/>
                <a:tab pos="1623438" algn="l"/>
                <a:tab pos="2029656" algn="l"/>
                <a:tab pos="2435868" algn="l"/>
                <a:tab pos="2842095" algn="l"/>
                <a:tab pos="3248314" algn="l"/>
                <a:tab pos="3654528" algn="l"/>
                <a:tab pos="4060750" algn="l"/>
                <a:tab pos="4466969" algn="l"/>
                <a:tab pos="4873183" algn="l"/>
                <a:tab pos="5279404" algn="l"/>
                <a:tab pos="5685622" algn="l"/>
                <a:tab pos="6091840" algn="l"/>
                <a:tab pos="6498060" algn="l"/>
                <a:tab pos="6904276" algn="l"/>
                <a:tab pos="7310496" algn="l"/>
                <a:tab pos="7716719" algn="l"/>
                <a:tab pos="8122935" algn="l"/>
              </a:tabLst>
              <a:defRPr/>
            </a:pPr>
            <a:r>
              <a:rPr lang="ru-RU" sz="33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а) обозначают предмет и его признак;</a:t>
            </a:r>
          </a:p>
          <a:p>
            <a:pPr algn="just" defTabSz="406215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84" algn="l"/>
                <a:tab pos="811003" algn="l"/>
                <a:tab pos="1217208" algn="l"/>
                <a:tab pos="1623438" algn="l"/>
                <a:tab pos="2029656" algn="l"/>
                <a:tab pos="2435868" algn="l"/>
                <a:tab pos="2842095" algn="l"/>
                <a:tab pos="3248314" algn="l"/>
                <a:tab pos="3654528" algn="l"/>
                <a:tab pos="4060750" algn="l"/>
                <a:tab pos="4466969" algn="l"/>
                <a:tab pos="4873183" algn="l"/>
                <a:tab pos="5279404" algn="l"/>
                <a:tab pos="5685622" algn="l"/>
                <a:tab pos="6091840" algn="l"/>
                <a:tab pos="6498060" algn="l"/>
                <a:tab pos="6904276" algn="l"/>
                <a:tab pos="7310496" algn="l"/>
                <a:tab pos="7716719" algn="l"/>
                <a:tab pos="8122935" algn="l"/>
              </a:tabLst>
              <a:defRPr/>
            </a:pPr>
            <a:r>
              <a:rPr lang="ru-RU" sz="33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б) указывают на предметы, признаки или количества, но не называет их;</a:t>
            </a:r>
          </a:p>
          <a:p>
            <a:pPr algn="just" defTabSz="406215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784" algn="l"/>
                <a:tab pos="811003" algn="l"/>
                <a:tab pos="1217208" algn="l"/>
                <a:tab pos="1623438" algn="l"/>
                <a:tab pos="2029656" algn="l"/>
                <a:tab pos="2435868" algn="l"/>
                <a:tab pos="2842095" algn="l"/>
                <a:tab pos="3248314" algn="l"/>
                <a:tab pos="3654528" algn="l"/>
                <a:tab pos="4060750" algn="l"/>
                <a:tab pos="4466969" algn="l"/>
                <a:tab pos="4873183" algn="l"/>
                <a:tab pos="5279404" algn="l"/>
                <a:tab pos="5685622" algn="l"/>
                <a:tab pos="6091840" algn="l"/>
                <a:tab pos="6498060" algn="l"/>
                <a:tab pos="6904276" algn="l"/>
                <a:tab pos="7310496" algn="l"/>
                <a:tab pos="7716719" algn="l"/>
                <a:tab pos="8122935" algn="l"/>
              </a:tabLst>
              <a:defRPr/>
            </a:pPr>
            <a:r>
              <a:rPr lang="ru-RU" sz="33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в) обозначают количество и порядок при счете.</a:t>
            </a:r>
          </a:p>
        </p:txBody>
      </p:sp>
    </p:spTree>
    <p:extLst>
      <p:ext uri="{BB962C8B-B14F-4D97-AF65-F5344CB8AC3E}">
        <p14:creationId xmlns:p14="http://schemas.microsoft.com/office/powerpoint/2010/main" val="18068044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456485" y="305312"/>
            <a:ext cx="8228160" cy="5825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9117" rIns="0" bIns="0" anchor="ctr"/>
          <a:lstStyle/>
          <a:p>
            <a:pPr algn="ctr" defTabSz="4063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952" algn="l"/>
                <a:tab pos="811339" algn="l"/>
                <a:tab pos="1217716" algn="l"/>
                <a:tab pos="1624112" algn="l"/>
                <a:tab pos="2030499" algn="l"/>
                <a:tab pos="2436879" algn="l"/>
                <a:tab pos="2843274" algn="l"/>
                <a:tab pos="3249662" algn="l"/>
                <a:tab pos="3656044" algn="l"/>
                <a:tab pos="4062434" algn="l"/>
                <a:tab pos="4468822" algn="l"/>
                <a:tab pos="4875205" algn="l"/>
                <a:tab pos="5281592" algn="l"/>
                <a:tab pos="5687981" algn="l"/>
                <a:tab pos="6094366" algn="l"/>
                <a:tab pos="6500756" algn="l"/>
                <a:tab pos="6907139" algn="l"/>
                <a:tab pos="7313529" algn="l"/>
                <a:tab pos="7719919" algn="l"/>
                <a:tab pos="8126304" algn="l"/>
              </a:tabLst>
              <a:defRPr/>
            </a:pPr>
            <a:r>
              <a:rPr lang="ru-RU" sz="3600" b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Вопрос 2.</a:t>
            </a:r>
          </a:p>
          <a:p>
            <a:pPr algn="ctr" defTabSz="4063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952" algn="l"/>
                <a:tab pos="811339" algn="l"/>
                <a:tab pos="1217716" algn="l"/>
                <a:tab pos="1624112" algn="l"/>
                <a:tab pos="2030499" algn="l"/>
                <a:tab pos="2436879" algn="l"/>
                <a:tab pos="2843274" algn="l"/>
                <a:tab pos="3249662" algn="l"/>
                <a:tab pos="3656044" algn="l"/>
                <a:tab pos="4062434" algn="l"/>
                <a:tab pos="4468822" algn="l"/>
                <a:tab pos="4875205" algn="l"/>
                <a:tab pos="5281592" algn="l"/>
                <a:tab pos="5687981" algn="l"/>
                <a:tab pos="6094366" algn="l"/>
                <a:tab pos="6500756" algn="l"/>
                <a:tab pos="6907139" algn="l"/>
                <a:tab pos="7313529" algn="l"/>
                <a:tab pos="7719919" algn="l"/>
                <a:tab pos="8126304" algn="l"/>
              </a:tabLst>
              <a:defRPr/>
            </a:pPr>
            <a:r>
              <a:rPr lang="ru-RU" sz="3600" b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 </a:t>
            </a:r>
          </a:p>
          <a:p>
            <a:pPr algn="just" defTabSz="4063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952" algn="l"/>
                <a:tab pos="811339" algn="l"/>
                <a:tab pos="1217716" algn="l"/>
                <a:tab pos="1624112" algn="l"/>
                <a:tab pos="2030499" algn="l"/>
                <a:tab pos="2436879" algn="l"/>
                <a:tab pos="2843274" algn="l"/>
                <a:tab pos="3249662" algn="l"/>
                <a:tab pos="3656044" algn="l"/>
                <a:tab pos="4062434" algn="l"/>
                <a:tab pos="4468822" algn="l"/>
                <a:tab pos="4875205" algn="l"/>
                <a:tab pos="5281592" algn="l"/>
                <a:tab pos="5687981" algn="l"/>
                <a:tab pos="6094366" algn="l"/>
                <a:tab pos="6500756" algn="l"/>
                <a:tab pos="6907139" algn="l"/>
                <a:tab pos="7313529" algn="l"/>
                <a:tab pos="7719919" algn="l"/>
                <a:tab pos="8126304" algn="l"/>
              </a:tabLst>
              <a:defRPr/>
            </a:pPr>
            <a:r>
              <a:rPr lang="ru-RU" sz="36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На какие вопросы отвечают местоимения?</a:t>
            </a:r>
          </a:p>
          <a:p>
            <a:pPr algn="just" defTabSz="4063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952" algn="l"/>
                <a:tab pos="811339" algn="l"/>
                <a:tab pos="1217716" algn="l"/>
                <a:tab pos="1624112" algn="l"/>
                <a:tab pos="2030499" algn="l"/>
                <a:tab pos="2436879" algn="l"/>
                <a:tab pos="2843274" algn="l"/>
                <a:tab pos="3249662" algn="l"/>
                <a:tab pos="3656044" algn="l"/>
                <a:tab pos="4062434" algn="l"/>
                <a:tab pos="4468822" algn="l"/>
                <a:tab pos="4875205" algn="l"/>
                <a:tab pos="5281592" algn="l"/>
                <a:tab pos="5687981" algn="l"/>
                <a:tab pos="6094366" algn="l"/>
                <a:tab pos="6500756" algn="l"/>
                <a:tab pos="6907139" algn="l"/>
                <a:tab pos="7313529" algn="l"/>
                <a:tab pos="7719919" algn="l"/>
                <a:tab pos="8126304" algn="l"/>
              </a:tabLst>
              <a:defRPr/>
            </a:pPr>
            <a:endParaRPr lang="ru-RU" sz="3600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just" defTabSz="4063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952" algn="l"/>
                <a:tab pos="811339" algn="l"/>
                <a:tab pos="1217716" algn="l"/>
                <a:tab pos="1624112" algn="l"/>
                <a:tab pos="2030499" algn="l"/>
                <a:tab pos="2436879" algn="l"/>
                <a:tab pos="2843274" algn="l"/>
                <a:tab pos="3249662" algn="l"/>
                <a:tab pos="3656044" algn="l"/>
                <a:tab pos="4062434" algn="l"/>
                <a:tab pos="4468822" algn="l"/>
                <a:tab pos="4875205" algn="l"/>
                <a:tab pos="5281592" algn="l"/>
                <a:tab pos="5687981" algn="l"/>
                <a:tab pos="6094366" algn="l"/>
                <a:tab pos="6500756" algn="l"/>
                <a:tab pos="6907139" algn="l"/>
                <a:tab pos="7313529" algn="l"/>
                <a:tab pos="7719919" algn="l"/>
                <a:tab pos="8126304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а) Кто? Что?</a:t>
            </a:r>
          </a:p>
          <a:p>
            <a:pPr algn="just" defTabSz="4063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952" algn="l"/>
                <a:tab pos="811339" algn="l"/>
                <a:tab pos="1217716" algn="l"/>
                <a:tab pos="1624112" algn="l"/>
                <a:tab pos="2030499" algn="l"/>
                <a:tab pos="2436879" algn="l"/>
                <a:tab pos="2843274" algn="l"/>
                <a:tab pos="3249662" algn="l"/>
                <a:tab pos="3656044" algn="l"/>
                <a:tab pos="4062434" algn="l"/>
                <a:tab pos="4468822" algn="l"/>
                <a:tab pos="4875205" algn="l"/>
                <a:tab pos="5281592" algn="l"/>
                <a:tab pos="5687981" algn="l"/>
                <a:tab pos="6094366" algn="l"/>
                <a:tab pos="6500756" algn="l"/>
                <a:tab pos="6907139" algn="l"/>
                <a:tab pos="7313529" algn="l"/>
                <a:tab pos="7719919" algn="l"/>
                <a:tab pos="8126304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б) Какой? Чей?</a:t>
            </a:r>
          </a:p>
          <a:p>
            <a:pPr algn="just" defTabSz="4063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952" algn="l"/>
                <a:tab pos="811339" algn="l"/>
                <a:tab pos="1217716" algn="l"/>
                <a:tab pos="1624112" algn="l"/>
                <a:tab pos="2030499" algn="l"/>
                <a:tab pos="2436879" algn="l"/>
                <a:tab pos="2843274" algn="l"/>
                <a:tab pos="3249662" algn="l"/>
                <a:tab pos="3656044" algn="l"/>
                <a:tab pos="4062434" algn="l"/>
                <a:tab pos="4468822" algn="l"/>
                <a:tab pos="4875205" algn="l"/>
                <a:tab pos="5281592" algn="l"/>
                <a:tab pos="5687981" algn="l"/>
                <a:tab pos="6094366" algn="l"/>
                <a:tab pos="6500756" algn="l"/>
                <a:tab pos="6907139" algn="l"/>
                <a:tab pos="7313529" algn="l"/>
                <a:tab pos="7719919" algn="l"/>
                <a:tab pos="8126304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в) Сколько?</a:t>
            </a:r>
          </a:p>
          <a:p>
            <a:pPr algn="just" defTabSz="4063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4952" algn="l"/>
                <a:tab pos="811339" algn="l"/>
                <a:tab pos="1217716" algn="l"/>
                <a:tab pos="1624112" algn="l"/>
                <a:tab pos="2030499" algn="l"/>
                <a:tab pos="2436879" algn="l"/>
                <a:tab pos="2843274" algn="l"/>
                <a:tab pos="3249662" algn="l"/>
                <a:tab pos="3656044" algn="l"/>
                <a:tab pos="4062434" algn="l"/>
                <a:tab pos="4468822" algn="l"/>
                <a:tab pos="4875205" algn="l"/>
                <a:tab pos="5281592" algn="l"/>
                <a:tab pos="5687981" algn="l"/>
                <a:tab pos="6094366" algn="l"/>
                <a:tab pos="6500756" algn="l"/>
                <a:tab pos="6907139" algn="l"/>
                <a:tab pos="7313529" algn="l"/>
                <a:tab pos="7719919" algn="l"/>
                <a:tab pos="8126304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г) на все перечисленные</a:t>
            </a:r>
          </a:p>
        </p:txBody>
      </p:sp>
    </p:spTree>
    <p:extLst>
      <p:ext uri="{BB962C8B-B14F-4D97-AF65-F5344CB8AC3E}">
        <p14:creationId xmlns:p14="http://schemas.microsoft.com/office/powerpoint/2010/main" val="18731704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456485" y="305312"/>
            <a:ext cx="8228160" cy="5825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9122" rIns="0" bIns="0" anchor="ctr"/>
          <a:lstStyle/>
          <a:p>
            <a:pPr algn="ctr" defTabSz="406596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162" algn="l"/>
                <a:tab pos="811759" algn="l"/>
                <a:tab pos="1218351" algn="l"/>
                <a:tab pos="1624953" algn="l"/>
                <a:tab pos="2031551" algn="l"/>
                <a:tab pos="2438143" algn="l"/>
                <a:tab pos="2844748" algn="l"/>
                <a:tab pos="3251347" algn="l"/>
                <a:tab pos="3657940" algn="l"/>
                <a:tab pos="4064541" algn="l"/>
                <a:tab pos="4471139" algn="l"/>
                <a:tab pos="4877733" algn="l"/>
                <a:tab pos="5284331" algn="l"/>
                <a:tab pos="5690930" algn="l"/>
                <a:tab pos="6097526" algn="l"/>
                <a:tab pos="6504126" algn="l"/>
                <a:tab pos="6910720" algn="l"/>
                <a:tab pos="7317320" algn="l"/>
                <a:tab pos="7723923" algn="l"/>
                <a:tab pos="8130517" algn="l"/>
              </a:tabLst>
              <a:defRPr/>
            </a:pPr>
            <a:r>
              <a:rPr lang="ru-RU" sz="3600" b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Вопрос 3.</a:t>
            </a:r>
          </a:p>
          <a:p>
            <a:pPr algn="ctr" defTabSz="406596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162" algn="l"/>
                <a:tab pos="811759" algn="l"/>
                <a:tab pos="1218351" algn="l"/>
                <a:tab pos="1624953" algn="l"/>
                <a:tab pos="2031551" algn="l"/>
                <a:tab pos="2438143" algn="l"/>
                <a:tab pos="2844748" algn="l"/>
                <a:tab pos="3251347" algn="l"/>
                <a:tab pos="3657940" algn="l"/>
                <a:tab pos="4064541" algn="l"/>
                <a:tab pos="4471139" algn="l"/>
                <a:tab pos="4877733" algn="l"/>
                <a:tab pos="5284331" algn="l"/>
                <a:tab pos="5690930" algn="l"/>
                <a:tab pos="6097526" algn="l"/>
                <a:tab pos="6504126" algn="l"/>
                <a:tab pos="6910720" algn="l"/>
                <a:tab pos="7317320" algn="l"/>
                <a:tab pos="7723923" algn="l"/>
                <a:tab pos="8130517" algn="l"/>
              </a:tabLst>
              <a:defRPr/>
            </a:pPr>
            <a:endParaRPr lang="ru-RU" sz="3600" b="1" dirty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defTabSz="406596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162" algn="l"/>
                <a:tab pos="811759" algn="l"/>
                <a:tab pos="1218351" algn="l"/>
                <a:tab pos="1624953" algn="l"/>
                <a:tab pos="2031551" algn="l"/>
                <a:tab pos="2438143" algn="l"/>
                <a:tab pos="2844748" algn="l"/>
                <a:tab pos="3251347" algn="l"/>
                <a:tab pos="3657940" algn="l"/>
                <a:tab pos="4064541" algn="l"/>
                <a:tab pos="4471139" algn="l"/>
                <a:tab pos="4877733" algn="l"/>
                <a:tab pos="5284331" algn="l"/>
                <a:tab pos="5690930" algn="l"/>
                <a:tab pos="6097526" algn="l"/>
                <a:tab pos="6504126" algn="l"/>
                <a:tab pos="6910720" algn="l"/>
                <a:tab pos="7317320" algn="l"/>
                <a:tab pos="7723923" algn="l"/>
                <a:tab pos="8130517" algn="l"/>
              </a:tabLst>
              <a:defRPr/>
            </a:pPr>
            <a:r>
              <a:rPr lang="ru-RU" sz="36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Как могут изменяться местоимения?</a:t>
            </a:r>
            <a:endParaRPr lang="ru-RU" sz="3600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just" defTabSz="406596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162" algn="l"/>
                <a:tab pos="811759" algn="l"/>
                <a:tab pos="1218351" algn="l"/>
                <a:tab pos="1624953" algn="l"/>
                <a:tab pos="2031551" algn="l"/>
                <a:tab pos="2438143" algn="l"/>
                <a:tab pos="2844748" algn="l"/>
                <a:tab pos="3251347" algn="l"/>
                <a:tab pos="3657940" algn="l"/>
                <a:tab pos="4064541" algn="l"/>
                <a:tab pos="4471139" algn="l"/>
                <a:tab pos="4877733" algn="l"/>
                <a:tab pos="5284331" algn="l"/>
                <a:tab pos="5690930" algn="l"/>
                <a:tab pos="6097526" algn="l"/>
                <a:tab pos="6504126" algn="l"/>
                <a:tab pos="6910720" algn="l"/>
                <a:tab pos="7317320" algn="l"/>
                <a:tab pos="7723923" algn="l"/>
                <a:tab pos="8130517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а) по числам и родам;</a:t>
            </a:r>
          </a:p>
          <a:p>
            <a:pPr algn="just" defTabSz="406596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162" algn="l"/>
                <a:tab pos="811759" algn="l"/>
                <a:tab pos="1218351" algn="l"/>
                <a:tab pos="1624953" algn="l"/>
                <a:tab pos="2031551" algn="l"/>
                <a:tab pos="2438143" algn="l"/>
                <a:tab pos="2844748" algn="l"/>
                <a:tab pos="3251347" algn="l"/>
                <a:tab pos="3657940" algn="l"/>
                <a:tab pos="4064541" algn="l"/>
                <a:tab pos="4471139" algn="l"/>
                <a:tab pos="4877733" algn="l"/>
                <a:tab pos="5284331" algn="l"/>
                <a:tab pos="5690930" algn="l"/>
                <a:tab pos="6097526" algn="l"/>
                <a:tab pos="6504126" algn="l"/>
                <a:tab pos="6910720" algn="l"/>
                <a:tab pos="7317320" algn="l"/>
                <a:tab pos="7723923" algn="l"/>
                <a:tab pos="8130517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б) по числам и падежам;</a:t>
            </a:r>
          </a:p>
          <a:p>
            <a:pPr algn="just" defTabSz="406596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162" algn="l"/>
                <a:tab pos="811759" algn="l"/>
                <a:tab pos="1218351" algn="l"/>
                <a:tab pos="1624953" algn="l"/>
                <a:tab pos="2031551" algn="l"/>
                <a:tab pos="2438143" algn="l"/>
                <a:tab pos="2844748" algn="l"/>
                <a:tab pos="3251347" algn="l"/>
                <a:tab pos="3657940" algn="l"/>
                <a:tab pos="4064541" algn="l"/>
                <a:tab pos="4471139" algn="l"/>
                <a:tab pos="4877733" algn="l"/>
                <a:tab pos="5284331" algn="l"/>
                <a:tab pos="5690930" algn="l"/>
                <a:tab pos="6097526" algn="l"/>
                <a:tab pos="6504126" algn="l"/>
                <a:tab pos="6910720" algn="l"/>
                <a:tab pos="7317320" algn="l"/>
                <a:tab pos="7723923" algn="l"/>
                <a:tab pos="8130517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в) по числам, родам и падежам.</a:t>
            </a:r>
          </a:p>
        </p:txBody>
      </p:sp>
    </p:spTree>
    <p:extLst>
      <p:ext uri="{BB962C8B-B14F-4D97-AF65-F5344CB8AC3E}">
        <p14:creationId xmlns:p14="http://schemas.microsoft.com/office/powerpoint/2010/main" val="20142311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456485" y="305312"/>
            <a:ext cx="8228160" cy="5825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9128" rIns="0" bIns="0" anchor="ctr"/>
          <a:lstStyle/>
          <a:p>
            <a:pPr algn="ctr" defTabSz="406849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414" algn="l"/>
                <a:tab pos="812264" algn="l"/>
                <a:tab pos="1219111" algn="l"/>
                <a:tab pos="1625964" algn="l"/>
                <a:tab pos="2032816" algn="l"/>
                <a:tab pos="2439660" algn="l"/>
                <a:tab pos="2846518" algn="l"/>
                <a:tab pos="3253369" algn="l"/>
                <a:tab pos="3660217" algn="l"/>
                <a:tab pos="4067069" algn="l"/>
                <a:tab pos="4473920" algn="l"/>
                <a:tab pos="4880768" algn="l"/>
                <a:tab pos="5287620" algn="l"/>
                <a:tab pos="5694471" algn="l"/>
                <a:tab pos="6101320" algn="l"/>
                <a:tab pos="6508172" algn="l"/>
                <a:tab pos="6915020" algn="l"/>
                <a:tab pos="7321874" algn="l"/>
                <a:tab pos="7728729" algn="l"/>
                <a:tab pos="8135576" algn="l"/>
              </a:tabLst>
              <a:defRPr/>
            </a:pPr>
            <a:r>
              <a:rPr lang="ru-RU" sz="3600" b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Вопрос 4.</a:t>
            </a:r>
          </a:p>
          <a:p>
            <a:pPr algn="ctr" defTabSz="406849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414" algn="l"/>
                <a:tab pos="812264" algn="l"/>
                <a:tab pos="1219111" algn="l"/>
                <a:tab pos="1625964" algn="l"/>
                <a:tab pos="2032816" algn="l"/>
                <a:tab pos="2439660" algn="l"/>
                <a:tab pos="2846518" algn="l"/>
                <a:tab pos="3253369" algn="l"/>
                <a:tab pos="3660217" algn="l"/>
                <a:tab pos="4067069" algn="l"/>
                <a:tab pos="4473920" algn="l"/>
                <a:tab pos="4880768" algn="l"/>
                <a:tab pos="5287620" algn="l"/>
                <a:tab pos="5694471" algn="l"/>
                <a:tab pos="6101320" algn="l"/>
                <a:tab pos="6508172" algn="l"/>
                <a:tab pos="6915020" algn="l"/>
                <a:tab pos="7321874" algn="l"/>
                <a:tab pos="7728729" algn="l"/>
                <a:tab pos="8135576" algn="l"/>
              </a:tabLst>
              <a:defRPr/>
            </a:pPr>
            <a:endParaRPr lang="ru-RU" sz="3600" dirty="0">
              <a:solidFill>
                <a:srgbClr val="000000"/>
              </a:solidFill>
              <a:latin typeface="Cambria" pitchFamily="16" charset="0"/>
            </a:endParaRPr>
          </a:p>
          <a:p>
            <a:pPr algn="just" defTabSz="406849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414" algn="l"/>
                <a:tab pos="812264" algn="l"/>
                <a:tab pos="1219111" algn="l"/>
                <a:tab pos="1625964" algn="l"/>
                <a:tab pos="2032816" algn="l"/>
                <a:tab pos="2439660" algn="l"/>
                <a:tab pos="2846518" algn="l"/>
                <a:tab pos="3253369" algn="l"/>
                <a:tab pos="3660217" algn="l"/>
                <a:tab pos="4067069" algn="l"/>
                <a:tab pos="4473920" algn="l"/>
                <a:tab pos="4880768" algn="l"/>
                <a:tab pos="5287620" algn="l"/>
                <a:tab pos="5694471" algn="l"/>
                <a:tab pos="6101320" algn="l"/>
                <a:tab pos="6508172" algn="l"/>
                <a:tab pos="6915020" algn="l"/>
                <a:tab pos="7321874" algn="l"/>
                <a:tab pos="7728729" algn="l"/>
                <a:tab pos="8135576" algn="l"/>
              </a:tabLst>
              <a:defRPr/>
            </a:pPr>
            <a:r>
              <a:rPr lang="ru-RU" sz="36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Каким членом предложения может быть местоимение?</a:t>
            </a:r>
          </a:p>
          <a:p>
            <a:pPr algn="just" defTabSz="406849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414" algn="l"/>
                <a:tab pos="812264" algn="l"/>
                <a:tab pos="1219111" algn="l"/>
                <a:tab pos="1625964" algn="l"/>
                <a:tab pos="2032816" algn="l"/>
                <a:tab pos="2439660" algn="l"/>
                <a:tab pos="2846518" algn="l"/>
                <a:tab pos="3253369" algn="l"/>
                <a:tab pos="3660217" algn="l"/>
                <a:tab pos="4067069" algn="l"/>
                <a:tab pos="4473920" algn="l"/>
                <a:tab pos="4880768" algn="l"/>
                <a:tab pos="5287620" algn="l"/>
                <a:tab pos="5694471" algn="l"/>
                <a:tab pos="6101320" algn="l"/>
                <a:tab pos="6508172" algn="l"/>
                <a:tab pos="6915020" algn="l"/>
                <a:tab pos="7321874" algn="l"/>
                <a:tab pos="7728729" algn="l"/>
                <a:tab pos="8135576" algn="l"/>
              </a:tabLst>
              <a:defRPr/>
            </a:pPr>
            <a:endParaRPr lang="ru-RU" sz="3600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just" defTabSz="406849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414" algn="l"/>
                <a:tab pos="812264" algn="l"/>
                <a:tab pos="1219111" algn="l"/>
                <a:tab pos="1625964" algn="l"/>
                <a:tab pos="2032816" algn="l"/>
                <a:tab pos="2439660" algn="l"/>
                <a:tab pos="2846518" algn="l"/>
                <a:tab pos="3253369" algn="l"/>
                <a:tab pos="3660217" algn="l"/>
                <a:tab pos="4067069" algn="l"/>
                <a:tab pos="4473920" algn="l"/>
                <a:tab pos="4880768" algn="l"/>
                <a:tab pos="5287620" algn="l"/>
                <a:tab pos="5694471" algn="l"/>
                <a:tab pos="6101320" algn="l"/>
                <a:tab pos="6508172" algn="l"/>
                <a:tab pos="6915020" algn="l"/>
                <a:tab pos="7321874" algn="l"/>
                <a:tab pos="7728729" algn="l"/>
                <a:tab pos="8135576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а) только подлежащим и дополнением;</a:t>
            </a:r>
          </a:p>
          <a:p>
            <a:pPr algn="just" defTabSz="406849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414" algn="l"/>
                <a:tab pos="812264" algn="l"/>
                <a:tab pos="1219111" algn="l"/>
                <a:tab pos="1625964" algn="l"/>
                <a:tab pos="2032816" algn="l"/>
                <a:tab pos="2439660" algn="l"/>
                <a:tab pos="2846518" algn="l"/>
                <a:tab pos="3253369" algn="l"/>
                <a:tab pos="3660217" algn="l"/>
                <a:tab pos="4067069" algn="l"/>
                <a:tab pos="4473920" algn="l"/>
                <a:tab pos="4880768" algn="l"/>
                <a:tab pos="5287620" algn="l"/>
                <a:tab pos="5694471" algn="l"/>
                <a:tab pos="6101320" algn="l"/>
                <a:tab pos="6508172" algn="l"/>
                <a:tab pos="6915020" algn="l"/>
                <a:tab pos="7321874" algn="l"/>
                <a:tab pos="7728729" algn="l"/>
                <a:tab pos="8135576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б) только подлежащим;</a:t>
            </a:r>
          </a:p>
          <a:p>
            <a:pPr algn="just" defTabSz="406849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5414" algn="l"/>
                <a:tab pos="812264" algn="l"/>
                <a:tab pos="1219111" algn="l"/>
                <a:tab pos="1625964" algn="l"/>
                <a:tab pos="2032816" algn="l"/>
                <a:tab pos="2439660" algn="l"/>
                <a:tab pos="2846518" algn="l"/>
                <a:tab pos="3253369" algn="l"/>
                <a:tab pos="3660217" algn="l"/>
                <a:tab pos="4067069" algn="l"/>
                <a:tab pos="4473920" algn="l"/>
                <a:tab pos="4880768" algn="l"/>
                <a:tab pos="5287620" algn="l"/>
                <a:tab pos="5694471" algn="l"/>
                <a:tab pos="6101320" algn="l"/>
                <a:tab pos="6508172" algn="l"/>
                <a:tab pos="6915020" algn="l"/>
                <a:tab pos="7321874" algn="l"/>
                <a:tab pos="7728729" algn="l"/>
                <a:tab pos="8135576" algn="l"/>
              </a:tabLst>
              <a:defRPr/>
            </a:pPr>
            <a:r>
              <a:rPr lang="ru-RU" sz="3600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в) подлежащим, дополнением и определением.</a:t>
            </a:r>
          </a:p>
        </p:txBody>
      </p:sp>
    </p:spTree>
    <p:extLst>
      <p:ext uri="{BB962C8B-B14F-4D97-AF65-F5344CB8AC3E}">
        <p14:creationId xmlns:p14="http://schemas.microsoft.com/office/powerpoint/2010/main" val="865552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456482" y="253468"/>
            <a:ext cx="8228160" cy="593198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9143" rIns="0" bIns="0" anchor="ctr"/>
          <a:lstStyle/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ru-RU" sz="3600" b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Проверьте себя!</a:t>
            </a: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endParaRPr lang="ru-RU" sz="36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1.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  б</a:t>
            </a: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2. 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г</a:t>
            </a: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3.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  в</a:t>
            </a: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4. 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6" charset="0"/>
              </a:rPr>
              <a:t>в</a:t>
            </a: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  <a:p>
            <a:pPr algn="ctr" defTabSz="407484" fontAlgn="base" hangingPunct="0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06044" algn="l"/>
                <a:tab pos="813528" algn="l"/>
                <a:tab pos="1221011" algn="l"/>
                <a:tab pos="1628495" algn="l"/>
                <a:tab pos="2035979" algn="l"/>
                <a:tab pos="2443463" algn="l"/>
                <a:tab pos="2850946" algn="l"/>
                <a:tab pos="3258431" algn="l"/>
                <a:tab pos="3665914" algn="l"/>
                <a:tab pos="4073399" algn="l"/>
                <a:tab pos="4480882" algn="l"/>
                <a:tab pos="4888366" algn="l"/>
                <a:tab pos="5295849" algn="l"/>
                <a:tab pos="5703334" algn="l"/>
                <a:tab pos="6110816" algn="l"/>
                <a:tab pos="6518301" algn="l"/>
                <a:tab pos="6925784" algn="l"/>
                <a:tab pos="7333269" algn="l"/>
                <a:tab pos="7740751" algn="l"/>
                <a:tab pos="8148236" algn="l"/>
              </a:tabLst>
              <a:defRPr/>
            </a:pP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188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25"/>
            <a:ext cx="8229600" cy="5126038"/>
          </a:xfrm>
        </p:spPr>
        <p:txBody>
          <a:bodyPr/>
          <a:lstStyle/>
          <a:p>
            <a:pPr algn="ctr" eaLnBrk="1" hangingPunct="1">
              <a:buFont typeface="Century Gothic" pitchFamily="34" charset="0"/>
              <a:buNone/>
            </a:pP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Как названье дать словам:</a:t>
            </a:r>
          </a:p>
          <a:p>
            <a:pPr algn="ctr" eaLnBrk="1" hangingPunct="1">
              <a:buFont typeface="Century Gothic" pitchFamily="34" charset="0"/>
              <a:buNone/>
            </a:pP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Я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ты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мы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и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нам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и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вам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</a:t>
            </a:r>
          </a:p>
          <a:p>
            <a:pPr algn="ctr" eaLnBrk="1" hangingPunct="1">
              <a:buFont typeface="Century Gothic" pitchFamily="34" charset="0"/>
              <a:buNone/>
            </a:pP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Кто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и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что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какой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и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сколько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</a:t>
            </a:r>
          </a:p>
          <a:p>
            <a:pPr algn="ctr" eaLnBrk="1" hangingPunct="1">
              <a:buFont typeface="Century Gothic" pitchFamily="34" charset="0"/>
              <a:buNone/>
            </a:pP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Этот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тот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такой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и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столько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</a:t>
            </a:r>
          </a:p>
          <a:p>
            <a:pPr algn="ctr" eaLnBrk="1" hangingPunct="1">
              <a:buFont typeface="Century Gothic" pitchFamily="34" charset="0"/>
              <a:buNone/>
            </a:pP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Наш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и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ваш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и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мой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и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твой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</a:t>
            </a:r>
          </a:p>
          <a:p>
            <a:pPr algn="ctr" eaLnBrk="1" hangingPunct="1">
              <a:buFont typeface="Century Gothic" pitchFamily="34" charset="0"/>
              <a:buNone/>
            </a:pP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Их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его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её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 и </a:t>
            </a:r>
            <a:r>
              <a:rPr lang="ru-RU" b="1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свой</a:t>
            </a: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,</a:t>
            </a:r>
          </a:p>
          <a:p>
            <a:pPr algn="ctr" eaLnBrk="1" hangingPunct="1">
              <a:buFont typeface="Century Gothic" pitchFamily="34" charset="0"/>
              <a:buNone/>
            </a:pPr>
            <a:r>
              <a:rPr lang="ru-RU" i="1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-Это, без сомнения, всё </a:t>
            </a:r>
          </a:p>
          <a:p>
            <a:pPr algn="ctr" eaLnBrk="1" hangingPunct="1">
              <a:buFont typeface="Century Gothic" pitchFamily="34" charset="0"/>
              <a:buNone/>
            </a:pPr>
            <a:r>
              <a:rPr lang="ru-RU" b="1" i="1" smtClean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МЕСТОИМЕНИЯ</a:t>
            </a:r>
            <a:r>
              <a:rPr lang="ru-RU" i="1" smtClean="0">
                <a:latin typeface="Times New Roman" pitchFamily="16" charset="0"/>
                <a:cs typeface="Times New Roman" pitchFamily="16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05413542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800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800" b="1" dirty="0">
              <a:solidFill>
                <a:srgbClr val="33CC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75" y="1571625"/>
            <a:ext cx="7686675" cy="4525963"/>
          </a:xfrm>
        </p:spPr>
        <p:txBody>
          <a:bodyPr/>
          <a:lstStyle/>
          <a:p>
            <a:pPr eaLnBrk="1" hangingPunct="1">
              <a:buFont typeface="Century Gothic" pitchFamily="34" charset="0"/>
              <a:buNone/>
            </a:pPr>
            <a:endParaRPr lang="ru-RU" b="1" u="sng" dirty="0" smtClean="0">
              <a:solidFill>
                <a:srgbClr val="FF0000"/>
              </a:solidFill>
              <a:latin typeface="Times New Roman" pitchFamily="16" charset="0"/>
              <a:cs typeface="Times New Roman" pitchFamily="16" charset="0"/>
            </a:endParaRPr>
          </a:p>
          <a:p>
            <a:pPr eaLnBrk="1" hangingPunct="1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Учебник «Русский язык » п. 76 изучить</a:t>
            </a:r>
          </a:p>
          <a:p>
            <a:pPr eaLnBrk="1" hangingPunct="1">
              <a:buFont typeface="Wingdings" pitchFamily="2" charset="2"/>
              <a:buChar char="§"/>
            </a:pPr>
            <a:r>
              <a:rPr lang="ru-RU" dirty="0" smtClean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с. 66 упр. 436</a:t>
            </a:r>
          </a:p>
          <a:p>
            <a:pPr eaLnBrk="1" hangingPunct="1">
              <a:buFont typeface="Wingdings" pitchFamily="2" charset="2"/>
              <a:buChar char="§"/>
            </a:pPr>
            <a:endParaRPr lang="ru-RU" dirty="0" smtClean="0">
              <a:solidFill>
                <a:schemeClr val="tx1"/>
              </a:solidFill>
              <a:latin typeface="Times New Roman" pitchFamily="16" charset="0"/>
              <a:cs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66556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720840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Желаю ВАМ расти, цвести,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Копить, крепить здоровье.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ОНО для дальнего пути-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Важнейшее условие.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Пусть КАЖДЫЙ день и КАЖДЫЙ час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ВАМ новое добудет,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Пусть добрым будет ум у ВАС,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А сердце умным будет!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ВАМ от души желаю Я, друзья,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ВСЕГО хорошего,</a:t>
            </a:r>
            <a:endParaRPr lang="ru-RU" dirty="0">
              <a:solidFill>
                <a:prstClr val="black"/>
              </a:solidFill>
            </a:endParaRPr>
          </a:p>
          <a:p>
            <a:pPr marL="457200"/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А ВСЕ хорошее, друзья,</a:t>
            </a:r>
            <a:endParaRPr lang="ru-RU" dirty="0">
              <a:solidFill>
                <a:prstClr val="black"/>
              </a:solidFill>
            </a:endParaRPr>
          </a:p>
          <a:p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         Дается 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</a:rPr>
              <a:t>НАМ недешево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</a:rPr>
              <a:t>!</a:t>
            </a:r>
          </a:p>
          <a:p>
            <a:endParaRPr lang="ru-RU" dirty="0">
              <a:solidFill>
                <a:prstClr val="black"/>
              </a:solidFill>
              <a:latin typeface="Times New Roman"/>
            </a:endParaRPr>
          </a:p>
          <a:p>
            <a:endParaRPr lang="ru-RU" dirty="0" smtClean="0">
              <a:solidFill>
                <a:prstClr val="black"/>
              </a:solidFill>
              <a:latin typeface="Times New Roman"/>
            </a:endParaRPr>
          </a:p>
          <a:p>
            <a:r>
              <a:rPr lang="ru-RU" dirty="0" smtClean="0">
                <a:solidFill>
                  <a:prstClr val="black"/>
                </a:solidFill>
                <a:latin typeface="Times New Roman"/>
              </a:rPr>
              <a:t>Спасибо.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45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5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0069040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6666"/>
        </a:dk1>
        <a:lt1>
          <a:srgbClr val="FFFFFF"/>
        </a:lt1>
        <a:dk2>
          <a:srgbClr val="5E761C"/>
        </a:dk2>
        <a:lt2>
          <a:srgbClr val="777777"/>
        </a:lt2>
        <a:accent1>
          <a:srgbClr val="D5F470"/>
        </a:accent1>
        <a:accent2>
          <a:srgbClr val="EDCCFB"/>
        </a:accent2>
        <a:accent3>
          <a:srgbClr val="FFFFFF"/>
        </a:accent3>
        <a:accent4>
          <a:srgbClr val="005656"/>
        </a:accent4>
        <a:accent5>
          <a:srgbClr val="E7F8BB"/>
        </a:accent5>
        <a:accent6>
          <a:srgbClr val="D7B9E3"/>
        </a:accent6>
        <a:hlink>
          <a:srgbClr val="FF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F470"/>
        </a:accent1>
        <a:accent2>
          <a:srgbClr val="EDC9FB"/>
        </a:accent2>
        <a:accent3>
          <a:srgbClr val="FFFFFF"/>
        </a:accent3>
        <a:accent4>
          <a:srgbClr val="000000"/>
        </a:accent4>
        <a:accent5>
          <a:srgbClr val="E7F8BB"/>
        </a:accent5>
        <a:accent6>
          <a:srgbClr val="D7B6E3"/>
        </a:accent6>
        <a:hlink>
          <a:srgbClr val="BFC3F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6600"/>
        </a:dk2>
        <a:lt2>
          <a:srgbClr val="808080"/>
        </a:lt2>
        <a:accent1>
          <a:srgbClr val="FF6237"/>
        </a:accent1>
        <a:accent2>
          <a:srgbClr val="5F7BF1"/>
        </a:accent2>
        <a:accent3>
          <a:srgbClr val="FFFFFF"/>
        </a:accent3>
        <a:accent4>
          <a:srgbClr val="000000"/>
        </a:accent4>
        <a:accent5>
          <a:srgbClr val="FFB7AE"/>
        </a:accent5>
        <a:accent6>
          <a:srgbClr val="556FDA"/>
        </a:accent6>
        <a:hlink>
          <a:srgbClr val="15DF1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663300"/>
        </a:dk2>
        <a:lt2>
          <a:srgbClr val="808080"/>
        </a:lt2>
        <a:accent1>
          <a:srgbClr val="76C082"/>
        </a:accent1>
        <a:accent2>
          <a:srgbClr val="E3B06D"/>
        </a:accent2>
        <a:accent3>
          <a:srgbClr val="FFFFFF"/>
        </a:accent3>
        <a:accent4>
          <a:srgbClr val="000000"/>
        </a:accent4>
        <a:accent5>
          <a:srgbClr val="BDDCC1"/>
        </a:accent5>
        <a:accent6>
          <a:srgbClr val="CE9F62"/>
        </a:accent6>
        <a:hlink>
          <a:srgbClr val="D8EC4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10069040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6666"/>
        </a:dk1>
        <a:lt1>
          <a:srgbClr val="FFFFFF"/>
        </a:lt1>
        <a:dk2>
          <a:srgbClr val="5E761C"/>
        </a:dk2>
        <a:lt2>
          <a:srgbClr val="777777"/>
        </a:lt2>
        <a:accent1>
          <a:srgbClr val="D5F470"/>
        </a:accent1>
        <a:accent2>
          <a:srgbClr val="EDCCFB"/>
        </a:accent2>
        <a:accent3>
          <a:srgbClr val="FFFFFF"/>
        </a:accent3>
        <a:accent4>
          <a:srgbClr val="005656"/>
        </a:accent4>
        <a:accent5>
          <a:srgbClr val="E7F8BB"/>
        </a:accent5>
        <a:accent6>
          <a:srgbClr val="D7B9E3"/>
        </a:accent6>
        <a:hlink>
          <a:srgbClr val="FF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F470"/>
        </a:accent1>
        <a:accent2>
          <a:srgbClr val="EDC9FB"/>
        </a:accent2>
        <a:accent3>
          <a:srgbClr val="FFFFFF"/>
        </a:accent3>
        <a:accent4>
          <a:srgbClr val="000000"/>
        </a:accent4>
        <a:accent5>
          <a:srgbClr val="E7F8BB"/>
        </a:accent5>
        <a:accent6>
          <a:srgbClr val="D7B6E3"/>
        </a:accent6>
        <a:hlink>
          <a:srgbClr val="BFC3F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6600"/>
        </a:dk2>
        <a:lt2>
          <a:srgbClr val="808080"/>
        </a:lt2>
        <a:accent1>
          <a:srgbClr val="FF6237"/>
        </a:accent1>
        <a:accent2>
          <a:srgbClr val="5F7BF1"/>
        </a:accent2>
        <a:accent3>
          <a:srgbClr val="FFFFFF"/>
        </a:accent3>
        <a:accent4>
          <a:srgbClr val="000000"/>
        </a:accent4>
        <a:accent5>
          <a:srgbClr val="FFB7AE"/>
        </a:accent5>
        <a:accent6>
          <a:srgbClr val="556FDA"/>
        </a:accent6>
        <a:hlink>
          <a:srgbClr val="15DF1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663300"/>
        </a:dk2>
        <a:lt2>
          <a:srgbClr val="808080"/>
        </a:lt2>
        <a:accent1>
          <a:srgbClr val="76C082"/>
        </a:accent1>
        <a:accent2>
          <a:srgbClr val="E3B06D"/>
        </a:accent2>
        <a:accent3>
          <a:srgbClr val="FFFFFF"/>
        </a:accent3>
        <a:accent4>
          <a:srgbClr val="000000"/>
        </a:accent4>
        <a:accent5>
          <a:srgbClr val="BDDCC1"/>
        </a:accent5>
        <a:accent6>
          <a:srgbClr val="CE9F62"/>
        </a:accent6>
        <a:hlink>
          <a:srgbClr val="D8EC4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10069040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6666"/>
        </a:dk1>
        <a:lt1>
          <a:srgbClr val="FFFFFF"/>
        </a:lt1>
        <a:dk2>
          <a:srgbClr val="5E761C"/>
        </a:dk2>
        <a:lt2>
          <a:srgbClr val="777777"/>
        </a:lt2>
        <a:accent1>
          <a:srgbClr val="D5F470"/>
        </a:accent1>
        <a:accent2>
          <a:srgbClr val="EDCCFB"/>
        </a:accent2>
        <a:accent3>
          <a:srgbClr val="FFFFFF"/>
        </a:accent3>
        <a:accent4>
          <a:srgbClr val="005656"/>
        </a:accent4>
        <a:accent5>
          <a:srgbClr val="E7F8BB"/>
        </a:accent5>
        <a:accent6>
          <a:srgbClr val="D7B9E3"/>
        </a:accent6>
        <a:hlink>
          <a:srgbClr val="FF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F470"/>
        </a:accent1>
        <a:accent2>
          <a:srgbClr val="EDC9FB"/>
        </a:accent2>
        <a:accent3>
          <a:srgbClr val="FFFFFF"/>
        </a:accent3>
        <a:accent4>
          <a:srgbClr val="000000"/>
        </a:accent4>
        <a:accent5>
          <a:srgbClr val="E7F8BB"/>
        </a:accent5>
        <a:accent6>
          <a:srgbClr val="D7B6E3"/>
        </a:accent6>
        <a:hlink>
          <a:srgbClr val="BFC3F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6600"/>
        </a:dk2>
        <a:lt2>
          <a:srgbClr val="808080"/>
        </a:lt2>
        <a:accent1>
          <a:srgbClr val="FF6237"/>
        </a:accent1>
        <a:accent2>
          <a:srgbClr val="5F7BF1"/>
        </a:accent2>
        <a:accent3>
          <a:srgbClr val="FFFFFF"/>
        </a:accent3>
        <a:accent4>
          <a:srgbClr val="000000"/>
        </a:accent4>
        <a:accent5>
          <a:srgbClr val="FFB7AE"/>
        </a:accent5>
        <a:accent6>
          <a:srgbClr val="556FDA"/>
        </a:accent6>
        <a:hlink>
          <a:srgbClr val="15DF1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663300"/>
        </a:dk2>
        <a:lt2>
          <a:srgbClr val="808080"/>
        </a:lt2>
        <a:accent1>
          <a:srgbClr val="76C082"/>
        </a:accent1>
        <a:accent2>
          <a:srgbClr val="E3B06D"/>
        </a:accent2>
        <a:accent3>
          <a:srgbClr val="FFFFFF"/>
        </a:accent3>
        <a:accent4>
          <a:srgbClr val="000000"/>
        </a:accent4>
        <a:accent5>
          <a:srgbClr val="BDDCC1"/>
        </a:accent5>
        <a:accent6>
          <a:srgbClr val="CE9F62"/>
        </a:accent6>
        <a:hlink>
          <a:srgbClr val="D8EC4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3_10069040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6666"/>
        </a:dk1>
        <a:lt1>
          <a:srgbClr val="FFFFFF"/>
        </a:lt1>
        <a:dk2>
          <a:srgbClr val="5E761C"/>
        </a:dk2>
        <a:lt2>
          <a:srgbClr val="777777"/>
        </a:lt2>
        <a:accent1>
          <a:srgbClr val="D5F470"/>
        </a:accent1>
        <a:accent2>
          <a:srgbClr val="EDCCFB"/>
        </a:accent2>
        <a:accent3>
          <a:srgbClr val="FFFFFF"/>
        </a:accent3>
        <a:accent4>
          <a:srgbClr val="005656"/>
        </a:accent4>
        <a:accent5>
          <a:srgbClr val="E7F8BB"/>
        </a:accent5>
        <a:accent6>
          <a:srgbClr val="D7B9E3"/>
        </a:accent6>
        <a:hlink>
          <a:srgbClr val="FF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5F470"/>
        </a:accent1>
        <a:accent2>
          <a:srgbClr val="EDC9FB"/>
        </a:accent2>
        <a:accent3>
          <a:srgbClr val="FFFFFF"/>
        </a:accent3>
        <a:accent4>
          <a:srgbClr val="000000"/>
        </a:accent4>
        <a:accent5>
          <a:srgbClr val="E7F8BB"/>
        </a:accent5>
        <a:accent6>
          <a:srgbClr val="D7B6E3"/>
        </a:accent6>
        <a:hlink>
          <a:srgbClr val="BFC3F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6600"/>
        </a:dk2>
        <a:lt2>
          <a:srgbClr val="808080"/>
        </a:lt2>
        <a:accent1>
          <a:srgbClr val="FF6237"/>
        </a:accent1>
        <a:accent2>
          <a:srgbClr val="5F7BF1"/>
        </a:accent2>
        <a:accent3>
          <a:srgbClr val="FFFFFF"/>
        </a:accent3>
        <a:accent4>
          <a:srgbClr val="000000"/>
        </a:accent4>
        <a:accent5>
          <a:srgbClr val="FFB7AE"/>
        </a:accent5>
        <a:accent6>
          <a:srgbClr val="556FDA"/>
        </a:accent6>
        <a:hlink>
          <a:srgbClr val="15DF1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663300"/>
        </a:dk2>
        <a:lt2>
          <a:srgbClr val="808080"/>
        </a:lt2>
        <a:accent1>
          <a:srgbClr val="76C082"/>
        </a:accent1>
        <a:accent2>
          <a:srgbClr val="E3B06D"/>
        </a:accent2>
        <a:accent3>
          <a:srgbClr val="FFFFFF"/>
        </a:accent3>
        <a:accent4>
          <a:srgbClr val="000000"/>
        </a:accent4>
        <a:accent5>
          <a:srgbClr val="BDDCC1"/>
        </a:accent5>
        <a:accent6>
          <a:srgbClr val="CE9F62"/>
        </a:accent6>
        <a:hlink>
          <a:srgbClr val="D8EC4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Times New Roman"/>
        <a:ea typeface=""/>
        <a:cs typeface="Arial Unicode MS"/>
      </a:majorFont>
      <a:minorFont>
        <a:latin typeface="Times New Roman"/>
        <a:ea typeface=""/>
        <a:cs typeface="Arial Unicode MS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737</Words>
  <Application>Microsoft Office PowerPoint</Application>
  <PresentationFormat>Экран (4:3)</PresentationFormat>
  <Paragraphs>178</Paragraphs>
  <Slides>24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24</vt:i4>
      </vt:variant>
    </vt:vector>
  </HeadingPairs>
  <TitlesOfParts>
    <vt:vector size="38" baseType="lpstr">
      <vt:lpstr>Тема Office</vt:lpstr>
      <vt:lpstr>2_Тема Office</vt:lpstr>
      <vt:lpstr>3_Тема Office</vt:lpstr>
      <vt:lpstr>4_Тема Office</vt:lpstr>
      <vt:lpstr>5_Тема Office</vt:lpstr>
      <vt:lpstr>7_Тема Office</vt:lpstr>
      <vt:lpstr>10069040</vt:lpstr>
      <vt:lpstr>1_10069040</vt:lpstr>
      <vt:lpstr>2_10069040</vt:lpstr>
      <vt:lpstr>3_10069040</vt:lpstr>
      <vt:lpstr>8_Тема Office</vt:lpstr>
      <vt:lpstr>9_Тема Office</vt:lpstr>
      <vt:lpstr>1_Тема Office</vt:lpstr>
      <vt:lpstr>10_Тема Office</vt:lpstr>
      <vt:lpstr>Презентация PowerPoint</vt:lpstr>
      <vt:lpstr>Презентация PowerPoint</vt:lpstr>
      <vt:lpstr>План изучения местоимения</vt:lpstr>
      <vt:lpstr>Презентация PowerPoint</vt:lpstr>
      <vt:lpstr>Презентация PowerPoint</vt:lpstr>
      <vt:lpstr>Общее грамматическое значение. Вопросы. </vt:lpstr>
      <vt:lpstr>Общее грамматическое значение.  </vt:lpstr>
      <vt:lpstr>Склонение местоимений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 в группах</vt:lpstr>
      <vt:lpstr>Работа в группах</vt:lpstr>
      <vt:lpstr>Работа с учебником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50</cp:revision>
  <dcterms:created xsi:type="dcterms:W3CDTF">2020-03-09T09:50:38Z</dcterms:created>
  <dcterms:modified xsi:type="dcterms:W3CDTF">2020-03-11T21:09:43Z</dcterms:modified>
</cp:coreProperties>
</file>