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0"/>
  </p:notesMasterIdLst>
  <p:sldIdLst>
    <p:sldId id="256" r:id="rId2"/>
    <p:sldId id="257" r:id="rId3"/>
    <p:sldId id="258" r:id="rId4"/>
    <p:sldId id="273" r:id="rId5"/>
    <p:sldId id="279" r:id="rId6"/>
    <p:sldId id="280" r:id="rId7"/>
    <p:sldId id="283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72" autoAdjust="0"/>
    <p:restoredTop sz="94717" autoAdjust="0"/>
  </p:normalViewPr>
  <p:slideViewPr>
    <p:cSldViewPr>
      <p:cViewPr>
        <p:scale>
          <a:sx n="100" d="100"/>
          <a:sy n="100" d="100"/>
        </p:scale>
        <p:origin x="-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EDA92-CADE-45D7-8258-C340F5894F33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08636-1664-4E63-8A75-CD83EE125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BBA6FE6-739F-4AFB-9C7E-ED16CA12977E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488832" cy="403244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Тактика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организации службы личного состава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овд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при  проведении культурно-массовых мероприятий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5301208"/>
            <a:ext cx="3384376" cy="1296144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Преподаватель специальных дисциплин 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 «Старая Купавна»  ГАПОУ МО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«Подмосковный колледж «Энергия»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Тиняков Павел Леонидович</a:t>
            </a:r>
          </a:p>
          <a:p>
            <a:endParaRPr lang="ru-RU" sz="1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476672"/>
            <a:ext cx="6624736" cy="936104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 </a:t>
            </a:r>
          </a:p>
          <a:p>
            <a:r>
              <a:rPr lang="ru-RU" sz="7000" dirty="0" smtClean="0"/>
              <a:t>                              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ЦЕЛИ УРОКА:</a:t>
            </a:r>
          </a:p>
          <a:p>
            <a:r>
              <a:rPr lang="ru-RU" sz="4400" dirty="0" smtClean="0"/>
              <a:t>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268760"/>
            <a:ext cx="7416824" cy="4536504"/>
          </a:xfrm>
        </p:spPr>
        <p:txBody>
          <a:bodyPr>
            <a:noAutofit/>
          </a:bodyPr>
          <a:lstStyle/>
          <a:p>
            <a:pPr lvl="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Привитие навыка подготовки план-схем, используемых в органах внутренних дел, при подготовки к проведению культурно-массовых мероприятий;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Привитие навыка подготовки расстановки  личного  состава отдельных функциональных групп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органов внутренних дел в ходе подготовки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 проведению культурно-массовых мероприятий;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88640"/>
            <a:ext cx="7344816" cy="1440160"/>
          </a:xfrm>
        </p:spPr>
        <p:txBody>
          <a:bodyPr>
            <a:normAutofit/>
          </a:bodyPr>
          <a:lstStyle/>
          <a:p>
            <a:pPr algn="ctr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ПЛАН УРОКА: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8801"/>
            <a:ext cx="7848872" cy="38164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 Подготовка курсантами план-схем  расстановки отдельных функциональных групп (безопасности дорожного движения, оцепления и фильтрации) сотрудников органов внутренних дел  при проведении  культурно-массовых мероприятий;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Рассмотрение тактики действий отдельных функциональных групп (сопровождения, оцепления и фильтрации) сотрудников органов внутренних дел при проведении культурно-массовых мероприятий.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88640"/>
            <a:ext cx="8062664" cy="648072"/>
          </a:xfrm>
        </p:spPr>
        <p:txBody>
          <a:bodyPr>
            <a:normAutofit fontScale="32500" lnSpcReduction="20000"/>
          </a:bodyPr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Схема № 2 места предполагаемого проведения мероприятия</a:t>
            </a:r>
          </a:p>
          <a:p>
            <a:pPr algn="ctr"/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424936" cy="5400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42493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ocuments\ДИСТАНЦИОНКА весна 2020\Открытый урок 19.05.2020\Слайды\Снимок 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400" y="800100"/>
            <a:ext cx="7821613" cy="5257800"/>
          </a:xfrm>
          <a:prstGeom prst="rect">
            <a:avLst/>
          </a:prstGeom>
          <a:noFill/>
        </p:spPr>
      </p:pic>
      <p:pic>
        <p:nvPicPr>
          <p:cNvPr id="4098" name="Picture 2" descr="C:\Users\User\Documents\ДИСТАНЦИОНКА весна 2020\Открытый урок 19.05.2020\Слайды\Снимок 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8136904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ocuments\ДИСТАНЦИОНКА весна 2020\Открытый урок 19.05.2020\Слайды\Снимок 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538" y="800100"/>
            <a:ext cx="7907337" cy="5257800"/>
          </a:xfrm>
          <a:prstGeom prst="rect">
            <a:avLst/>
          </a:prstGeom>
          <a:noFill/>
        </p:spPr>
      </p:pic>
      <p:pic>
        <p:nvPicPr>
          <p:cNvPr id="5122" name="Picture 2" descr="C:\Users\User\Documents\ДИСТАНЦИОНКА весна 2020\Открытый урок 19.05.2020\Слайды\Снимок 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20688"/>
            <a:ext cx="7992888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ДИСТАНЦИОНКА весна 2020\Открытый урок 19.05.2020\Слайды\Снимок 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064896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764704"/>
            <a:ext cx="7632848" cy="100811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276872"/>
            <a:ext cx="7632848" cy="381642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СОБЛЮДАЙТЕ РЕЖИМ            САМОИЗОЛЯЦИИ,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БЕРЕГИТЕ СЕБЯ!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820</TotalTime>
  <Words>40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Метро</vt:lpstr>
      <vt:lpstr>Тактика  организации службы личного состава овд при  проведении культурно-массовых мероприятий  </vt:lpstr>
      <vt:lpstr> 1. Привитие навыка подготовки план-схем, используемых в органах внутренних дел, при подготовки к проведению культурно-массовых мероприятий;   2. Привитие навыка подготовки расстановки  личного  состава отдельных функциональных групп  органов внутренних дел в ходе подготовки   к проведению культурно-массовых мероприятий;    </vt:lpstr>
      <vt:lpstr>  1.  Подготовка курсантами план-схем  расстановки отдельных функциональных групп (безопасности дорожного движения, оцепления и фильтрации) сотрудников органов внутренних дел  при проведении  культурно-массовых мероприятий;  2. Рассмотрение тактики действий отдельных функциональных групп (сопровождения, оцепления и фильтрации) сотрудников органов внутренних дел при проведении культурно-массовых мероприятий.  </vt:lpstr>
      <vt:lpstr>Слайд 4</vt:lpstr>
      <vt:lpstr>Слайд 5</vt:lpstr>
      <vt:lpstr>Слайд 6</vt:lpstr>
      <vt:lpstr>Слайд 7</vt:lpstr>
      <vt:lpstr>СОБЛЮДАЙТЕ РЕЖИМ            САМОИЗОЛЯЦИИ,    БЕРЕГИТЕ СЕБЯ!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и классификация  средств индивидуальной бронезащиты  и активной обороны</dc:title>
  <dc:creator>User</dc:creator>
  <cp:lastModifiedBy>User</cp:lastModifiedBy>
  <cp:revision>85</cp:revision>
  <dcterms:created xsi:type="dcterms:W3CDTF">2020-04-26T14:55:03Z</dcterms:created>
  <dcterms:modified xsi:type="dcterms:W3CDTF">2020-10-20T15:43:39Z</dcterms:modified>
</cp:coreProperties>
</file>