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79" r:id="rId5"/>
    <p:sldId id="268" r:id="rId6"/>
    <p:sldId id="269" r:id="rId7"/>
    <p:sldId id="273" r:id="rId8"/>
    <p:sldId id="274" r:id="rId9"/>
    <p:sldId id="271" r:id="rId10"/>
    <p:sldId id="275" r:id="rId11"/>
    <p:sldId id="277" r:id="rId12"/>
    <p:sldId id="280" r:id="rId13"/>
    <p:sldId id="282" r:id="rId14"/>
    <p:sldId id="285" r:id="rId15"/>
    <p:sldId id="288" r:id="rId16"/>
    <p:sldId id="283" r:id="rId17"/>
    <p:sldId id="286" r:id="rId18"/>
    <p:sldId id="284" r:id="rId19"/>
    <p:sldId id="278" r:id="rId20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8116" autoAdjust="0"/>
    <p:restoredTop sz="96517" autoAdjust="0"/>
  </p:normalViewPr>
  <p:slideViewPr>
    <p:cSldViewPr snapToGrid="0">
      <p:cViewPr>
        <p:scale>
          <a:sx n="89" d="100"/>
          <a:sy n="89" d="100"/>
        </p:scale>
        <p:origin x="632" y="16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300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jpeg"/><Relationship Id="rId18" Type="http://schemas.openxmlformats.org/officeDocument/2006/relationships/image" Target="../media/image27.jpeg"/><Relationship Id="rId26" Type="http://schemas.openxmlformats.org/officeDocument/2006/relationships/image" Target="../media/image35.jpeg"/><Relationship Id="rId39" Type="http://schemas.openxmlformats.org/officeDocument/2006/relationships/image" Target="../media/image48.jpeg"/><Relationship Id="rId21" Type="http://schemas.openxmlformats.org/officeDocument/2006/relationships/image" Target="../media/image30.jpeg"/><Relationship Id="rId34" Type="http://schemas.openxmlformats.org/officeDocument/2006/relationships/image" Target="../media/image43.jpeg"/><Relationship Id="rId42" Type="http://schemas.openxmlformats.org/officeDocument/2006/relationships/image" Target="../media/image51.jpeg"/><Relationship Id="rId47" Type="http://schemas.openxmlformats.org/officeDocument/2006/relationships/image" Target="../media/image56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6" Type="http://schemas.openxmlformats.org/officeDocument/2006/relationships/image" Target="../media/image25.jpeg"/><Relationship Id="rId29" Type="http://schemas.openxmlformats.org/officeDocument/2006/relationships/image" Target="../media/image38.jpeg"/><Relationship Id="rId1" Type="http://schemas.openxmlformats.org/officeDocument/2006/relationships/image" Target="../media/image10.png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24" Type="http://schemas.openxmlformats.org/officeDocument/2006/relationships/image" Target="../media/image33.jpeg"/><Relationship Id="rId32" Type="http://schemas.openxmlformats.org/officeDocument/2006/relationships/image" Target="../media/image41.jpeg"/><Relationship Id="rId37" Type="http://schemas.openxmlformats.org/officeDocument/2006/relationships/image" Target="../media/image46.jpeg"/><Relationship Id="rId40" Type="http://schemas.openxmlformats.org/officeDocument/2006/relationships/image" Target="../media/image49.jpeg"/><Relationship Id="rId45" Type="http://schemas.openxmlformats.org/officeDocument/2006/relationships/image" Target="../media/image54.jpeg"/><Relationship Id="rId5" Type="http://schemas.openxmlformats.org/officeDocument/2006/relationships/image" Target="../media/image14.jpeg"/><Relationship Id="rId15" Type="http://schemas.openxmlformats.org/officeDocument/2006/relationships/image" Target="../media/image24.jpeg"/><Relationship Id="rId23" Type="http://schemas.openxmlformats.org/officeDocument/2006/relationships/image" Target="../media/image32.jpeg"/><Relationship Id="rId28" Type="http://schemas.openxmlformats.org/officeDocument/2006/relationships/image" Target="../media/image37.jpeg"/><Relationship Id="rId36" Type="http://schemas.openxmlformats.org/officeDocument/2006/relationships/image" Target="../media/image45.jpeg"/><Relationship Id="rId10" Type="http://schemas.openxmlformats.org/officeDocument/2006/relationships/image" Target="../media/image19.jpeg"/><Relationship Id="rId19" Type="http://schemas.openxmlformats.org/officeDocument/2006/relationships/image" Target="../media/image28.jpeg"/><Relationship Id="rId31" Type="http://schemas.openxmlformats.org/officeDocument/2006/relationships/image" Target="../media/image40.jpeg"/><Relationship Id="rId44" Type="http://schemas.openxmlformats.org/officeDocument/2006/relationships/image" Target="../media/image53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Relationship Id="rId22" Type="http://schemas.openxmlformats.org/officeDocument/2006/relationships/image" Target="../media/image31.jpeg"/><Relationship Id="rId27" Type="http://schemas.openxmlformats.org/officeDocument/2006/relationships/image" Target="../media/image36.jpeg"/><Relationship Id="rId30" Type="http://schemas.openxmlformats.org/officeDocument/2006/relationships/image" Target="../media/image39.jpeg"/><Relationship Id="rId35" Type="http://schemas.openxmlformats.org/officeDocument/2006/relationships/image" Target="../media/image44.jpeg"/><Relationship Id="rId43" Type="http://schemas.openxmlformats.org/officeDocument/2006/relationships/image" Target="../media/image52.jpeg"/><Relationship Id="rId48" Type="http://schemas.openxmlformats.org/officeDocument/2006/relationships/image" Target="../media/image57.jpeg"/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12" Type="http://schemas.openxmlformats.org/officeDocument/2006/relationships/image" Target="../media/image21.jpeg"/><Relationship Id="rId17" Type="http://schemas.openxmlformats.org/officeDocument/2006/relationships/image" Target="../media/image26.jpeg"/><Relationship Id="rId25" Type="http://schemas.openxmlformats.org/officeDocument/2006/relationships/image" Target="../media/image34.jpeg"/><Relationship Id="rId33" Type="http://schemas.openxmlformats.org/officeDocument/2006/relationships/image" Target="../media/image42.jpeg"/><Relationship Id="rId38" Type="http://schemas.openxmlformats.org/officeDocument/2006/relationships/image" Target="../media/image47.jpeg"/><Relationship Id="rId46" Type="http://schemas.openxmlformats.org/officeDocument/2006/relationships/image" Target="../media/image55.jpeg"/><Relationship Id="rId20" Type="http://schemas.openxmlformats.org/officeDocument/2006/relationships/image" Target="../media/image29.jpeg"/><Relationship Id="rId41" Type="http://schemas.openxmlformats.org/officeDocument/2006/relationships/image" Target="../media/image50.jpe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9F3C82B-095E-432A-8E4F-E087C387918F}" type="datetime1">
              <a:rPr lang="ru-RU" smtClean="0"/>
              <a:t>07.11.2020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E6B3739-9081-478F-812E-AE7CE14063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1049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684735-1BB6-4763-8A8D-34C11DAC25B4}" type="datetime1">
              <a:rPr lang="ru-RU" smtClean="0"/>
              <a:pPr/>
              <a:t>07.11.2020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60CF8BB-EBC7-4B8F-9632-A5A136FBB880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70369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0232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3093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1636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541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7158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129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4476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60CF8BB-EBC7-4B8F-9632-A5A136FBB880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7534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755780"/>
            <a:ext cx="6858000" cy="3200400"/>
          </a:xfrm>
        </p:spPr>
        <p:txBody>
          <a:bodyPr rtlCol="0" anchor="b">
            <a:normAutofit/>
          </a:bodyPr>
          <a:lstStyle>
            <a:lvl1pPr algn="l">
              <a:lnSpc>
                <a:spcPct val="75000"/>
              </a:lnSpc>
              <a:defRPr sz="8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" y="3956180"/>
            <a:ext cx="6858000" cy="109728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750C32B-13BC-41B2-AB2D-75A69B5D8E60}" type="datetime1">
              <a:rPr lang="ru-RU" noProof="0" smtClean="0"/>
              <a:t>07.11.2020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06C3B4A-3BD8-46EE-A306-574C8F1203AA}" type="datetime1">
              <a:rPr lang="ru-RU" noProof="0" smtClean="0"/>
              <a:t>07.11.2020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822960"/>
            <a:ext cx="8686800" cy="2011680"/>
          </a:xfrm>
        </p:spPr>
        <p:txBody>
          <a:bodyPr rtlCol="0" anchor="b">
            <a:normAutofit/>
          </a:bodyPr>
          <a:lstStyle>
            <a:lvl1pPr>
              <a:defRPr sz="66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2834640"/>
            <a:ext cx="8686800" cy="109728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8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981200" y="1981200"/>
            <a:ext cx="4572000" cy="448056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81800" y="1981200"/>
            <a:ext cx="4572000" cy="448056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7066F1-56AD-4A65-8D23-47D03E281CDD}" type="datetime1">
              <a:rPr lang="ru-RU" noProof="0" smtClean="0"/>
              <a:t>07.11.2020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81200" y="1679448"/>
            <a:ext cx="4572000" cy="830487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81200" y="2509935"/>
            <a:ext cx="4572000" cy="396706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781800" y="1679448"/>
            <a:ext cx="4572000" cy="830487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781800" y="2509935"/>
            <a:ext cx="4572000" cy="396706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4538DC8-A5CF-403B-A700-B1EE2B32A73F}" type="datetime1">
              <a:rPr lang="ru-RU" noProof="0" smtClean="0"/>
              <a:t>07.11.2020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D48CB36-2A7D-4294-8E4B-2CBD284FA1A2}" type="datetime1">
              <a:rPr lang="ru-RU" noProof="0" smtClean="0"/>
              <a:t>07.11.2020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077C20-F13B-4081-A448-651CC7F79BA0}" type="datetime1">
              <a:rPr lang="ru-RU" noProof="0" smtClean="0"/>
              <a:t>07.11.2020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9420" y="408993"/>
            <a:ext cx="4800937" cy="1828800"/>
          </a:xfrm>
        </p:spPr>
        <p:txBody>
          <a:bodyPr rtlCol="0" anchor="b">
            <a:noAutofit/>
          </a:bodyPr>
          <a:lstStyle>
            <a:lvl1pPr>
              <a:defRPr sz="44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6491" y="381000"/>
            <a:ext cx="5489510" cy="5791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59420" y="2237793"/>
            <a:ext cx="4800937" cy="18288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6503EF6-DB2E-40D3-9F86-4A2B56C7C971}" type="datetime1">
              <a:rPr lang="ru-RU" noProof="0" smtClean="0"/>
              <a:t>07.11.2020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6248" y="384048"/>
            <a:ext cx="4800600" cy="1828800"/>
          </a:xfrm>
        </p:spPr>
        <p:txBody>
          <a:bodyPr rtlCol="0"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  <a:ln>
            <a:noFill/>
          </a:ln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56249" y="2240280"/>
            <a:ext cx="4799140" cy="18288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7120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CDA88E-7571-482A-A17D-AE45349CD010}" type="datetime1">
              <a:rPr lang="ru-RU" noProof="0" smtClean="0"/>
              <a:t>07.11.2020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42120" y="380999"/>
            <a:ext cx="2011680" cy="6096001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81199" y="380999"/>
            <a:ext cx="7074859" cy="6096001"/>
          </a:xfrm>
        </p:spPr>
        <p:txBody>
          <a:bodyPr vert="eaVert" rtlCol="0"/>
          <a:lstStyle/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EB8D07-12B7-4CC0-91DA-BA7EDDEA5EBC}" type="datetime1">
              <a:rPr lang="ru-RU" noProof="0" smtClean="0"/>
              <a:t>07.11.2020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381000"/>
            <a:ext cx="9372600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81200" y="1987419"/>
            <a:ext cx="9372600" cy="4483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631790" y="5586761"/>
            <a:ext cx="280731" cy="883759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374A4930-1B63-4514-8E07-EEB83AF0186B}" type="datetime1">
              <a:rPr lang="ru-RU" noProof="0" smtClean="0"/>
              <a:t>07.11.2020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1631790" y="365125"/>
            <a:ext cx="280730" cy="5139936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313321" y="6268940"/>
            <a:ext cx="722377" cy="2015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400" kern="1200" cap="all" baseline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74320" algn="l" defTabSz="914400" rtl="0" eaLnBrk="1" latinLnBrk="0" hangingPunct="1">
        <a:lnSpc>
          <a:spcPct val="90000"/>
        </a:lnSpc>
        <a:spcBef>
          <a:spcPts val="1200"/>
        </a:spcBef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0.tiff"/><Relationship Id="rId5" Type="http://schemas.openxmlformats.org/officeDocument/2006/relationships/image" Target="../media/image59.tiff"/><Relationship Id="rId4" Type="http://schemas.openxmlformats.org/officeDocument/2006/relationships/image" Target="../media/image58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tif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tif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tiff"/><Relationship Id="rId2" Type="http://schemas.openxmlformats.org/officeDocument/2006/relationships/image" Target="../media/image68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tif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D8B3D0-4566-AD4E-BCA4-9998B4A21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sz="5400" dirty="0"/>
              <a:t>My house is my castle</a:t>
            </a:r>
            <a:r>
              <a:rPr lang="en-US" sz="5400" dirty="0"/>
              <a:t>.</a:t>
            </a:r>
            <a:r>
              <a:rPr lang="ru-RU" sz="5400" dirty="0"/>
              <a:t> </a:t>
            </a:r>
            <a:br>
              <a:rPr lang="ru-RU" sz="5400" dirty="0"/>
            </a:br>
            <a:r>
              <a:rPr lang="ru-RU" sz="5400" dirty="0"/>
              <a:t>мой дом–моя крепость.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9C8270-8759-2146-9300-1932B790D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4800" dirty="0"/>
              <a:t>Эдуард Кок</a:t>
            </a:r>
          </a:p>
        </p:txBody>
      </p:sp>
    </p:spTree>
    <p:extLst>
      <p:ext uri="{BB962C8B-B14F-4D97-AF65-F5344CB8AC3E}">
        <p14:creationId xmlns:p14="http://schemas.microsoft.com/office/powerpoint/2010/main" val="174449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6600" dirty="0"/>
              <a:t>Инженерные коммуникации в доме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/>
              <a:t>Учитель технологии МБОУ СТШ</a:t>
            </a:r>
          </a:p>
          <a:p>
            <a:pPr rtl="0"/>
            <a:r>
              <a:rPr lang="ru-RU" dirty="0"/>
              <a:t>Никешин Никита Сергеевич</a:t>
            </a:r>
          </a:p>
        </p:txBody>
      </p:sp>
    </p:spTree>
    <p:extLst>
      <p:ext uri="{BB962C8B-B14F-4D97-AF65-F5344CB8AC3E}">
        <p14:creationId xmlns:p14="http://schemas.microsoft.com/office/powerpoint/2010/main" val="241325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Инженерные коммуникации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248F24-1563-2845-A6F6-6FE8530F9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95749"/>
            <a:ext cx="6429555" cy="226225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199" y="1932317"/>
            <a:ext cx="9629955" cy="4538203"/>
          </a:xfrm>
        </p:spPr>
        <p:txBody>
          <a:bodyPr rtlCol="0"/>
          <a:lstStyle/>
          <a:p>
            <a:pPr rtl="0"/>
            <a:r>
              <a:rPr lang="ru-RU" dirty="0"/>
              <a:t>Это совокупность устройств, приборов и оборудования, которые обеспечивают комфортные условия жизнедеятельности человека в его жилище. Симоненко В.Д.</a:t>
            </a:r>
          </a:p>
          <a:p>
            <a:r>
              <a:rPr lang="ru-RU" dirty="0"/>
              <a:t>совокупность трубопроводов, коммуникаций и других сооружений, предназначенных для инженерно-технического обеспечения зданий и сооружений; ФЗ-№384 «Технический регламент о безопасности зданий и сооружений» от 30 декабря 2009 г.</a:t>
            </a:r>
          </a:p>
        </p:txBody>
      </p:sp>
    </p:spTree>
    <p:extLst>
      <p:ext uri="{BB962C8B-B14F-4D97-AF65-F5344CB8AC3E}">
        <p14:creationId xmlns:p14="http://schemas.microsoft.com/office/powerpoint/2010/main" val="252333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DADFBA-B26D-C24B-905A-3FC6731EA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834640"/>
            <a:ext cx="8686800" cy="37612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Отопление</a:t>
            </a:r>
          </a:p>
        </p:txBody>
      </p:sp>
    </p:spTree>
    <p:extLst>
      <p:ext uri="{BB962C8B-B14F-4D97-AF65-F5344CB8AC3E}">
        <p14:creationId xmlns:p14="http://schemas.microsoft.com/office/powerpoint/2010/main" val="46861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История системы отопления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4E3B2166-EF39-F34A-B92E-A6FE7F296B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981200" y="1676400"/>
            <a:ext cx="4126302" cy="4298232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r>
              <a:rPr lang="ru-RU" dirty="0"/>
              <a:t>Котельная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F3C2AD1B-CE9A-D04F-BA2A-0381AD5E378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6781800" y="2509936"/>
            <a:ext cx="4572000" cy="34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89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22A9D8D-BCC7-ED4B-9BA0-670BE516C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0368" y="3981450"/>
            <a:ext cx="3982832" cy="2626360"/>
          </a:xfrm>
          <a:prstGeom prst="rect">
            <a:avLst/>
          </a:prstGeom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3ADDBBE8-1DEF-6E48-AE80-63FFEDB3D72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ВОЗДУШНОЕ</a:t>
            </a:r>
          </a:p>
          <a:p>
            <a:r>
              <a:rPr lang="ru-RU" dirty="0"/>
              <a:t>ВОДЯНОЕ</a:t>
            </a:r>
          </a:p>
          <a:p>
            <a:r>
              <a:rPr lang="ru-RU" dirty="0"/>
              <a:t>ИНФРАКРАСНОЕ</a:t>
            </a: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7B431043-B081-F24B-87AC-D7E9A68A9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отопления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00EBA6F-5188-7242-9BFC-1218632F81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2730" y="158802"/>
            <a:ext cx="2263940" cy="260223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1D1D41A-A92D-2F41-8517-A45F027CBA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5450" y="3142032"/>
            <a:ext cx="4931220" cy="354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3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ГАЗОСНАБЖЕНИЕ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BAB537-24C7-3047-A4A6-40A80FC84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676400"/>
            <a:ext cx="6217920" cy="443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30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ED4605-0340-B143-A8A8-EE93B08D2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368" y="1402080"/>
            <a:ext cx="7806094" cy="44196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53F2EE-B5F2-984D-A6D5-EDA523202617}"/>
              </a:ext>
            </a:extLst>
          </p:cNvPr>
          <p:cNvSpPr/>
          <p:nvPr/>
        </p:nvSpPr>
        <p:spPr>
          <a:xfrm>
            <a:off x="4159640" y="623054"/>
            <a:ext cx="3628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ТЕХНОЛОГИИ ПОДАЧИ ГАЗА В ДОМ</a:t>
            </a:r>
          </a:p>
        </p:txBody>
      </p:sp>
    </p:spTree>
    <p:extLst>
      <p:ext uri="{BB962C8B-B14F-4D97-AF65-F5344CB8AC3E}">
        <p14:creationId xmlns:p14="http://schemas.microsoft.com/office/powerpoint/2010/main" val="171859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0437A-4B6D-F142-8BC0-8EEC61FBE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Электроснабжение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02C1E1-EB31-1349-AC76-1A506A5D5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117090"/>
            <a:ext cx="6502400" cy="433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2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7B767-82FE-964F-BB03-4CD7FE6AE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Кондиционирование и вентиляция</a:t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1C9042-15C5-6848-BBD4-3B53AC222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643115"/>
            <a:ext cx="8839200" cy="482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40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5D0B23-6EC4-BD4B-8286-790A040B9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Приточно-вытяжная вентиляция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695C02-0C78-4C4B-81C6-71C9C5A0A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875" y="1676400"/>
            <a:ext cx="6610709" cy="405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47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5D0B23-6EC4-BD4B-8286-790A040B9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Система кондиционирования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D6FC7B-C66A-6747-96F1-EE3ADF05F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687" y="1676400"/>
            <a:ext cx="73152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3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4536D9-E5ED-174C-92CC-2743C3C92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Информационные коммуникации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B17234-C0E8-8F4D-900D-EA78D08CD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676400"/>
            <a:ext cx="5262880" cy="394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5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728B02-890F-2945-AE02-0D4817C77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4228" y="654925"/>
            <a:ext cx="4057291" cy="1295400"/>
          </a:xfrm>
        </p:spPr>
        <p:txBody>
          <a:bodyPr/>
          <a:lstStyle/>
          <a:p>
            <a:r>
              <a:rPr lang="ru-RU" dirty="0"/>
              <a:t>Телефонные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1A5BAB-2C11-EB47-9D71-399356E76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981" y="766313"/>
            <a:ext cx="3968151" cy="166338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507EF4-C887-5249-85DD-1E606A5C7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935" y="2429701"/>
            <a:ext cx="4327584" cy="2163792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6660914-F17F-A740-AC28-DCFF81C70A7D}"/>
              </a:ext>
            </a:extLst>
          </p:cNvPr>
          <p:cNvSpPr txBox="1">
            <a:spLocks/>
          </p:cNvSpPr>
          <p:nvPr/>
        </p:nvSpPr>
        <p:spPr>
          <a:xfrm>
            <a:off x="6411070" y="2508094"/>
            <a:ext cx="5062062" cy="11840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оптоволоконный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EB7C07F-02CC-0C46-B26B-C545DF2DC763}"/>
              </a:ext>
            </a:extLst>
          </p:cNvPr>
          <p:cNvSpPr txBox="1">
            <a:spLocks/>
          </p:cNvSpPr>
          <p:nvPr/>
        </p:nvSpPr>
        <p:spPr>
          <a:xfrm>
            <a:off x="1611497" y="5072869"/>
            <a:ext cx="4710022" cy="11840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телевизионный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4A4938C-156D-6941-83D8-023534F1B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9706" y="4015106"/>
            <a:ext cx="4123426" cy="224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63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DD088E-4221-0747-9F33-E0EEA96EB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Система безопасности жилища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8568E8-4796-2746-8F0F-9FB7EFD79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657" y="1903108"/>
            <a:ext cx="6461760" cy="423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92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0867" y="2741043"/>
            <a:ext cx="4140507" cy="1427672"/>
          </a:xfrm>
        </p:spPr>
        <p:txBody>
          <a:bodyPr rtlCol="0"/>
          <a:lstStyle/>
          <a:p>
            <a:r>
              <a:rPr lang="ru-RU" b="1" dirty="0"/>
              <a:t>Выполнить задание  к §6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FE7F1C1-9994-EF4C-9507-C3FF7F70EFA1}"/>
              </a:ext>
            </a:extLst>
          </p:cNvPr>
          <p:cNvSpPr/>
          <p:nvPr/>
        </p:nvSpPr>
        <p:spPr>
          <a:xfrm>
            <a:off x="1910028" y="1915866"/>
            <a:ext cx="2275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latin typeface="Arial" panose="020B0604020202020204" pitchFamily="34" charset="0"/>
              </a:rPr>
              <a:t>Домашнее задание</a:t>
            </a:r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17403FB-6E6C-8E42-A9A1-CFCA8EC6968B}"/>
              </a:ext>
            </a:extLst>
          </p:cNvPr>
          <p:cNvSpPr txBox="1">
            <a:spLocks/>
          </p:cNvSpPr>
          <p:nvPr/>
        </p:nvSpPr>
        <p:spPr>
          <a:xfrm>
            <a:off x="1027981" y="2741043"/>
            <a:ext cx="4040038" cy="13759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Домашнее задание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76B656-C774-804F-8D13-3643C047DEFC}"/>
              </a:ext>
            </a:extLst>
          </p:cNvPr>
          <p:cNvSpPr txBox="1"/>
          <p:nvPr/>
        </p:nvSpPr>
        <p:spPr>
          <a:xfrm>
            <a:off x="11214340" y="38646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249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Каркас здания 16:9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666098_TF03031027.potx" id="{667A01F6-2F51-425F-94C1-39BDFAB2BB73}" vid="{18C78E98-E692-4FC3-9168-C02C7CDE364C}"/>
    </a:ext>
  </a:extLst>
</a:theme>
</file>

<file path=ppt/theme/theme2.xml><?xml version="1.0" encoding="utf-8"?>
<a:theme xmlns:a="http://schemas.openxmlformats.org/drawingml/2006/main" name="Тема Office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30C5B9-1E5F-4356-968E-2FC64955BFF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E6DFB71-5650-4E53-8134-FCF33ECDD3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D6EEDF-527A-4587-A446-F1DE3EAF9D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Каркас здания 16:9</Template>
  <TotalTime>1286</TotalTime>
  <Words>137</Words>
  <Application>Microsoft Macintosh PowerPoint</Application>
  <PresentationFormat>Широкоэкранный</PresentationFormat>
  <Paragraphs>37</Paragraphs>
  <Slides>16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Calibri</vt:lpstr>
      <vt:lpstr>Каркас здания 16:9</vt:lpstr>
      <vt:lpstr>My house is my castle.  мой дом–моя крепость.</vt:lpstr>
      <vt:lpstr>Инженерные коммуникации в доме</vt:lpstr>
      <vt:lpstr>Инженерные коммуникации</vt:lpstr>
      <vt:lpstr>Отопление</vt:lpstr>
      <vt:lpstr>История системы отопления</vt:lpstr>
      <vt:lpstr>Виды отопления</vt:lpstr>
      <vt:lpstr>ГАЗОСНАБЖЕНИЕ</vt:lpstr>
      <vt:lpstr>Презентация PowerPoint</vt:lpstr>
      <vt:lpstr>Электроснабжение</vt:lpstr>
      <vt:lpstr>Кондиционирование и вентиляция </vt:lpstr>
      <vt:lpstr>Приточно-вытяжная вентиляция </vt:lpstr>
      <vt:lpstr>Система кондиционирования</vt:lpstr>
      <vt:lpstr>Информационные коммуникации</vt:lpstr>
      <vt:lpstr>Телефонные</vt:lpstr>
      <vt:lpstr>Система безопасности жилища</vt:lpstr>
      <vt:lpstr>Выполнить задание  к §6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house is my castle.  мой дом–моя крепость.</dc:title>
  <dc:creator>Microsoft Office User</dc:creator>
  <cp:lastModifiedBy>Microsoft Office User</cp:lastModifiedBy>
  <cp:revision>18</cp:revision>
  <dcterms:created xsi:type="dcterms:W3CDTF">2020-11-07T10:01:54Z</dcterms:created>
  <dcterms:modified xsi:type="dcterms:W3CDTF">2020-11-08T10:12:27Z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