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59" r:id="rId4"/>
    <p:sldId id="277" r:id="rId5"/>
    <p:sldId id="268" r:id="rId6"/>
    <p:sldId id="270" r:id="rId7"/>
    <p:sldId id="273" r:id="rId8"/>
    <p:sldId id="269" r:id="rId9"/>
    <p:sldId id="267" r:id="rId10"/>
    <p:sldId id="271" r:id="rId11"/>
    <p:sldId id="274" r:id="rId12"/>
    <p:sldId id="275" r:id="rId13"/>
    <p:sldId id="278" r:id="rId14"/>
    <p:sldId id="279" r:id="rId15"/>
    <p:sldId id="280" r:id="rId16"/>
    <p:sldId id="28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102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14.01.2021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14.01.2021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6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6331" y="1594884"/>
            <a:ext cx="8037698" cy="1424763"/>
          </a:xfrm>
        </p:spPr>
        <p:txBody>
          <a:bodyPr>
            <a:normAutofit fontScale="90000"/>
          </a:bodyPr>
          <a:lstStyle/>
          <a:p>
            <a:br>
              <a:rPr lang="ru-RU" sz="4000" b="1" dirty="0"/>
            </a:br>
            <a:r>
              <a:rPr lang="ru-RU" sz="5300" b="1" dirty="0">
                <a:latin typeface="Palatino Linotype" panose="02040502050505030304" pitchFamily="18" charset="0"/>
              </a:rPr>
              <a:t>Герман </a:t>
            </a:r>
            <a:br>
              <a:rPr lang="ru-RU" sz="5300" b="1" dirty="0">
                <a:latin typeface="Palatino Linotype" panose="02040502050505030304" pitchFamily="18" charset="0"/>
              </a:rPr>
            </a:br>
            <a:r>
              <a:rPr lang="ru-RU" sz="5300" b="1" dirty="0">
                <a:latin typeface="Palatino Linotype" panose="02040502050505030304" pitchFamily="18" charset="0"/>
              </a:rPr>
              <a:t>Константин Николаевич</a:t>
            </a:r>
            <a:endParaRPr lang="ru-RU" sz="53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0967" y="110067"/>
            <a:ext cx="6581553" cy="9313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/>
              <a:t>Герман Константин Николаевич, 24.03.1982 г.р., учитель физической культуры МБОУ «Центр Образования п. Угольные Копи», тренер по хоккею с шайбой и флорболу МАУ «СДК Анадырского района»</a:t>
            </a:r>
            <a:endParaRPr lang="ru-RU" sz="2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219" y="4273902"/>
            <a:ext cx="3298708" cy="2474031"/>
          </a:xfrm>
        </p:spPr>
      </p:pic>
      <p:pic>
        <p:nvPicPr>
          <p:cNvPr id="4" name="Рисунок 3" descr="E:\IMG_20181110_18034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333" y="4945369"/>
            <a:ext cx="2879848" cy="1772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E:\кубок 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2761" y="4945368"/>
            <a:ext cx="2891906" cy="1772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0C0BD65-CCE6-4F77-B053-4E191E5CD6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490" y="1599974"/>
            <a:ext cx="3049179" cy="228688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073BAF1-7BCB-4283-98F3-FFB67C290DB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31" y="1041399"/>
            <a:ext cx="3049179" cy="228688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000A707-860D-41B0-9668-E14DDCA5F8D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205" y="1438617"/>
            <a:ext cx="3703286" cy="277107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16" y="606669"/>
            <a:ext cx="8676168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/>
              <a:t>	</a:t>
            </a:r>
            <a:r>
              <a:rPr lang="ru-RU" sz="2200" b="1" dirty="0"/>
              <a:t>Константин Николаевич - ответственный, добросовестный и талантливый человек. С 8-ми лет активно занимался хоккеем с шайбой, футболом и лёгкой атлетикой. В 2004 году окончил Сибирский Государственный университет физической культуры и спорта (СибГУФКиС), в 2019 окончил Омский Государственный Педагогический Университет (ОмГПУ). Педагогический стаж более 10 лет. В качестве тренера является чемпионом Омского района по Хоккею с шайбой среди взрослых команд  старше 18 лет. Имеет 12 летний стаж работы арбитра по хоккею с шайбой в ХК «Авангард» Омская область.</a:t>
            </a:r>
          </a:p>
          <a:p>
            <a:pPr algn="just"/>
            <a:r>
              <a:rPr lang="ru-RU" sz="2200" b="1" dirty="0"/>
              <a:t>	В настоящее время он является учителем физической культуры в МБОУ «ЦО п. Угольные Копи», классный руководитель 11а класса. Кроме работы педагогом выступает в роли организатора многих спортивных и других массовых мероприятий(ГТО) посёлка Угольные Копи и Анадырского района. Неоднократно входил в состав судейской коллегии соревнований Анадырского района по различным видам спорта. С 2017 года является тренером по Хоккею с шайбой и Флорболу в МАУ «СДК Анадырского района»</a:t>
            </a:r>
          </a:p>
        </p:txBody>
      </p:sp>
    </p:spTree>
    <p:extLst>
      <p:ext uri="{BB962C8B-B14F-4D97-AF65-F5344CB8AC3E}">
        <p14:creationId xmlns:p14="http://schemas.microsoft.com/office/powerpoint/2010/main" val="1738477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45533"/>
            <a:ext cx="8362950" cy="171873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Военно-спортивная игра </a:t>
            </a:r>
            <a:br>
              <a:rPr lang="ru-RU" b="1" dirty="0"/>
            </a:br>
            <a:r>
              <a:rPr lang="ru-RU" b="1" dirty="0"/>
              <a:t>«Зарница-2018» окружной этап </a:t>
            </a:r>
            <a:br>
              <a:rPr lang="ru-RU" b="1" dirty="0"/>
            </a:br>
            <a:r>
              <a:rPr lang="ru-RU" b="1" dirty="0"/>
              <a:t>команда «Спарта» 2 место</a:t>
            </a:r>
            <a:br>
              <a:rPr lang="ru-RU" b="1" dirty="0"/>
            </a:br>
            <a:r>
              <a:rPr lang="ru-RU" b="1" dirty="0"/>
              <a:t> (руководитель команды)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441" y="2232025"/>
            <a:ext cx="5801784" cy="43513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Спортивные мероприятия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8067" y="1748897"/>
            <a:ext cx="7916333" cy="823912"/>
          </a:xfrm>
        </p:spPr>
        <p:txBody>
          <a:bodyPr>
            <a:normAutofit/>
          </a:bodyPr>
          <a:lstStyle/>
          <a:p>
            <a:pPr algn="just"/>
            <a:r>
              <a:rPr lang="ru-RU" dirty="0"/>
              <a:t>Весёлые старты (команда «Моржи», команда 9б класса, команда родителей), ДК «Авиатор» (музыкальное сопровождение)</a:t>
            </a:r>
          </a:p>
        </p:txBody>
      </p:sp>
      <p:pic>
        <p:nvPicPr>
          <p:cNvPr id="9" name="Содержимое 8" descr="IMG_20180909_111833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29150" y="2889448"/>
            <a:ext cx="3887788" cy="2915841"/>
          </a:xfrm>
        </p:spPr>
      </p:pic>
      <p:pic>
        <p:nvPicPr>
          <p:cNvPr id="21506" name="Picture 2" descr="G:\весёлые старты 2018\фото\IMG_20180909_12095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238" y="2896592"/>
            <a:ext cx="3868737" cy="29015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ru-RU" sz="2700" b="1" dirty="0"/>
              <a:t>Константин Николаевич является инструктором по хоккею с шайбой и флорболу, тренирует хоккейную команду «Моржи», где занимаются дети 7-11 лет. </a:t>
            </a:r>
            <a:br>
              <a:rPr lang="ru-RU" sz="3600" b="1" i="1" dirty="0"/>
            </a:br>
            <a:endParaRPr lang="ru-RU" dirty="0"/>
          </a:p>
        </p:txBody>
      </p:sp>
      <p:pic>
        <p:nvPicPr>
          <p:cNvPr id="4" name="Содержимое 3" descr="2018-11-07-20-20-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6943" y="1485383"/>
            <a:ext cx="5128827" cy="2990924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0F55464-0A3A-4899-901D-16905DC9BD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716" y="3218726"/>
            <a:ext cx="4548341" cy="340341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48907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Ежегодно участвует во Всероссийском Дне бега «Кросс нации», где занимает первые места среди педагогов </a:t>
            </a:r>
            <a:br>
              <a:rPr lang="ru-RU" dirty="0"/>
            </a:br>
            <a:r>
              <a:rPr lang="ru-RU" dirty="0"/>
              <a:t>Кросс нации - 2017</a:t>
            </a:r>
          </a:p>
        </p:txBody>
      </p:sp>
      <p:pic>
        <p:nvPicPr>
          <p:cNvPr id="5" name="Содержимое 4" descr="IMG_20170915_13113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71488" y="2067719"/>
            <a:ext cx="2900362" cy="3867149"/>
          </a:xfrm>
        </p:spPr>
      </p:pic>
      <p:pic>
        <p:nvPicPr>
          <p:cNvPr id="6" name="Содержимое 5" descr="IMG_20170915_13102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699316" y="2040467"/>
            <a:ext cx="5147734" cy="38608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/>
              <a:t>	Кросс нации - 2018</a:t>
            </a:r>
          </a:p>
        </p:txBody>
      </p:sp>
      <p:pic>
        <p:nvPicPr>
          <p:cNvPr id="7" name="Содержимое 6" descr="IMG_20180914_08453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09743" y="4266338"/>
            <a:ext cx="4411457" cy="2481445"/>
          </a:xfrm>
        </p:spPr>
      </p:pic>
      <p:pic>
        <p:nvPicPr>
          <p:cNvPr id="8" name="Содержимое 7" descr="IMG_20180914_084120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29149" y="2929468"/>
            <a:ext cx="4464607" cy="2511342"/>
          </a:xfrm>
        </p:spPr>
      </p:pic>
      <p:pic>
        <p:nvPicPr>
          <p:cNvPr id="5" name="Рисунок 4" descr="E:\Крос_008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4760" y="1330595"/>
            <a:ext cx="4387973" cy="2843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799" y="407459"/>
            <a:ext cx="7008283" cy="1336674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2700" b="1" dirty="0"/>
            </a:br>
            <a:r>
              <a:rPr lang="ru-RU" sz="2700" b="1" dirty="0"/>
              <a:t>В декабре 2017 года Константин Николаевич выполнил нормативы ВФСК ГТО и получил  золотой знак отличия. </a:t>
            </a:r>
            <a:br>
              <a:rPr lang="ru-RU" sz="3200" b="1" dirty="0"/>
            </a:br>
            <a:endParaRPr lang="ru-RU" dirty="0"/>
          </a:p>
        </p:txBody>
      </p:sp>
      <p:pic>
        <p:nvPicPr>
          <p:cNvPr id="4" name="Содержимое 3" descr="IMG-20180428-WA00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28775" y="2054225"/>
            <a:ext cx="5801784" cy="435133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16" y="238840"/>
            <a:ext cx="8654903" cy="160578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/>
              <a:t>Константин Николаевич активно участвует в развитии и популяризации физической культуры и спорта, пропагандирует здоровый образ жизни и ВФСК ГТО среди  обучающихся и педагогов Центра Образования п. Угольные Копи.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B3B5608-C801-4767-8BBA-F768879298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307" y="1917796"/>
            <a:ext cx="3797550" cy="284161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D10D82F-5BF6-4980-B11F-61EB80CF61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22" y="4604162"/>
            <a:ext cx="2846923" cy="213028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125C5AC-6976-4C39-A3CA-3E1597BEC8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22" y="1844622"/>
            <a:ext cx="2424225" cy="181398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C32370E-964A-493B-967E-9A4994E9AF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275" y="4375741"/>
            <a:ext cx="3152186" cy="235870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65659DA0-870A-473F-96B5-6C13549DFC7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823" y="1844622"/>
            <a:ext cx="2923955" cy="2187924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8D1933A-DD4A-4BCD-8828-AFA52D6233F4}"/>
              </a:ext>
            </a:extLst>
          </p:cNvPr>
          <p:cNvSpPr/>
          <p:nvPr/>
        </p:nvSpPr>
        <p:spPr>
          <a:xfrm>
            <a:off x="3145936" y="4832584"/>
            <a:ext cx="2530548" cy="19018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Золотой знак отличия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Зюбин Владимир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Новичков Владимир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Самойленко Николай</a:t>
            </a:r>
          </a:p>
          <a:p>
            <a:pPr algn="ctr"/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Серебренный знак отличия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Дюмин Александр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Лукин Вадим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Билобрид Иван</a:t>
            </a:r>
          </a:p>
          <a:p>
            <a:pPr algn="ctr"/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Бронзовый знак отличия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Лелётко Александр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812" y="4986670"/>
            <a:ext cx="2576340" cy="1674458"/>
          </a:xfrm>
        </p:spPr>
        <p:txBody>
          <a:bodyPr>
            <a:normAutofit/>
          </a:bodyPr>
          <a:lstStyle/>
          <a:p>
            <a:pPr algn="ctr"/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Герман Е. А. – золотой знак отличия </a:t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Герман К. Н. - золотой знак отличия </a:t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Самохвалов А. А. - золотой знак отличия </a:t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Зотикова Н. М. - золотой знак отличия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E4D81C6-944C-49FB-A4C9-830D1BBD56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0490" y="2759318"/>
            <a:ext cx="2962370" cy="394982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AB5BFF0-2979-4537-B890-EE1BD531BC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32" y="954989"/>
            <a:ext cx="2962370" cy="394982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0FB92D9-E522-4533-A4E1-9D5108BD8D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151" y="1857153"/>
            <a:ext cx="2962370" cy="3949827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86D0F1C-276D-403F-A36C-2ABCFD0D55C9}"/>
              </a:ext>
            </a:extLst>
          </p:cNvPr>
          <p:cNvSpPr txBox="1">
            <a:spLocks/>
          </p:cNvSpPr>
          <p:nvPr/>
        </p:nvSpPr>
        <p:spPr>
          <a:xfrm>
            <a:off x="781050" y="301256"/>
            <a:ext cx="7886700" cy="7017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/>
              <a:t>Наши педагоги, летний фестиваль ВФСК ГТО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48856"/>
            <a:ext cx="7886700" cy="584791"/>
          </a:xfrm>
        </p:spPr>
        <p:txBody>
          <a:bodyPr/>
          <a:lstStyle/>
          <a:p>
            <a:pPr algn="ctr"/>
            <a:r>
              <a:rPr lang="ru-RU" b="1" dirty="0"/>
              <a:t>Зимний фестиваль ВФСК ГТО</a:t>
            </a:r>
          </a:p>
        </p:txBody>
      </p:sp>
      <p:pic>
        <p:nvPicPr>
          <p:cNvPr id="4" name="Содержимое 3" descr="IMG_20180426_0902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90137" y="733647"/>
            <a:ext cx="5048669" cy="3786502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E6EF5B-EA77-4E01-8AEA-31A9DF13FD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871" y="4060632"/>
            <a:ext cx="3534813" cy="264501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3D675B3-A9B5-4071-972C-C125EBA671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4" y="4060633"/>
            <a:ext cx="3539485" cy="264851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A4DF951-A2A9-4D7F-A6E6-0436095DCCF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52" y="733647"/>
            <a:ext cx="2857214" cy="380961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:\IMG-20180212-WA000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9666" y="1744133"/>
            <a:ext cx="7620000" cy="4724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100667" y="524933"/>
            <a:ext cx="682413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Открытие сезона по Хоккею с шайбой 2019-2020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:\IMG-20190412-WA000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177" y="3899301"/>
            <a:ext cx="3712978" cy="2784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E:\IMG-20190413-WA0001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39933" y="152401"/>
            <a:ext cx="2507314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E:\IMG-20190412-WA0012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53000" y="3852334"/>
            <a:ext cx="3818466" cy="280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756920" y="161593"/>
            <a:ext cx="4936067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Ежегодно Константин со своей командой участвует в соревнованиях «Лыжня России». Своим примером приобщая подрастающее поколение к здоровому образу жизни.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:\IMG-20171213-WA000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66495" y="4297811"/>
            <a:ext cx="4143523" cy="232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E:\IMG-20171213-WA0004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91240" y="1842025"/>
            <a:ext cx="3406283" cy="2299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E:\IMG-20171213-WA0009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6755" y="2338735"/>
            <a:ext cx="4310742" cy="306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653142" y="209006"/>
            <a:ext cx="783771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Турниры,</a:t>
            </a:r>
            <a:r>
              <a:rPr kumimoji="0" lang="ru-RU" sz="32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посвящённые «Дню защитника отечества» для нас являются традиционными!!!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E:\IMG-20190415-WA001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868" y="2091070"/>
            <a:ext cx="2294466" cy="3192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E:\IMG-20190415-WA001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1332" y="1371600"/>
            <a:ext cx="2108201" cy="2480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E:\IMG-20190415-WA0009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43233" y="2103375"/>
            <a:ext cx="2422967" cy="3069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E:\IMG-20190415-WA0003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8415" y="3999262"/>
            <a:ext cx="3616917" cy="245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535578" y="198363"/>
            <a:ext cx="774627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Самые приятные моменты соревнований – это конечно награждения лучших игроков.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03200"/>
            <a:ext cx="7886700" cy="1487489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Благодарность всегда приятно!!!</a:t>
            </a:r>
          </a:p>
        </p:txBody>
      </p:sp>
      <p:pic>
        <p:nvPicPr>
          <p:cNvPr id="4" name="Содержимое 3" descr="IMG_20180903_1644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4442" y="1714859"/>
            <a:ext cx="3523828" cy="4698437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6F8E20B-B409-4B17-811A-269D5F87EB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63012" y="2283407"/>
            <a:ext cx="4709264" cy="352382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230</Words>
  <Application>Microsoft Office PowerPoint</Application>
  <PresentationFormat>Экран (4:3)</PresentationFormat>
  <Paragraphs>30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Palatino Linotype</vt:lpstr>
      <vt:lpstr>Times New Roman</vt:lpstr>
      <vt:lpstr>Тема Office</vt:lpstr>
      <vt:lpstr> Герман  Константин Николаевич</vt:lpstr>
      <vt:lpstr>Герман Константин Николаевич, 24.03.1982 г.р., учитель физической культуры МБОУ «Центр Образования п. Угольные Копи», тренер по хоккею с шайбой и флорболу МАУ «СДК Анадырского района»</vt:lpstr>
      <vt:lpstr>Презентация PowerPoint</vt:lpstr>
      <vt:lpstr>Военно-спортивная игра  «Зарница-2018» окружной этап  команда «Спарта» 2 место  (руководитель команды)</vt:lpstr>
      <vt:lpstr>Спортивные мероприятия</vt:lpstr>
      <vt:lpstr>Константин Николаевич является инструктором по хоккею с шайбой и флорболу, тренирует хоккейную команду «Моржи», где занимаются дети 7-11 лет.  </vt:lpstr>
      <vt:lpstr>Ежегодно участвует во Всероссийском Дне бега «Кросс нации», где занимает первые места среди педагогов  Кросс нации - 2017</vt:lpstr>
      <vt:lpstr> Кросс нации - 2018</vt:lpstr>
      <vt:lpstr> В декабре 2017 года Константин Николаевич выполнил нормативы ВФСК ГТО и получил  золотой знак отличия.  </vt:lpstr>
      <vt:lpstr>Константин Николаевич активно участвует в развитии и популяризации физической культуры и спорта, пропагандирует здоровый образ жизни и ВФСК ГТО среди  обучающихся и педагогов Центра Образования п. Угольные Копи. </vt:lpstr>
      <vt:lpstr>Герман Е. А. – золотой знак отличия  Герман К. Н. - золотой знак отличия  Самохвалов А. А. - золотой знак отличия  Зотикова Н. М. - золотой знак отличия </vt:lpstr>
      <vt:lpstr>Зимний фестиваль ВФСК ГТО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Благодарность всегда приятно!!!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пк</cp:lastModifiedBy>
  <cp:revision>97</cp:revision>
  <dcterms:created xsi:type="dcterms:W3CDTF">2014-11-21T11:00:06Z</dcterms:created>
  <dcterms:modified xsi:type="dcterms:W3CDTF">2021-01-14T12:18:53Z</dcterms:modified>
</cp:coreProperties>
</file>